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4" r:id="rId3"/>
    <p:sldId id="261" r:id="rId4"/>
    <p:sldId id="269" r:id="rId5"/>
    <p:sldId id="265" r:id="rId6"/>
    <p:sldId id="270" r:id="rId7"/>
    <p:sldId id="271" r:id="rId8"/>
    <p:sldId id="267" r:id="rId9"/>
    <p:sldId id="268" r:id="rId10"/>
    <p:sldId id="266" r:id="rId11"/>
    <p:sldId id="272" r:id="rId12"/>
    <p:sldId id="274" r:id="rId13"/>
    <p:sldId id="273" r:id="rId14"/>
    <p:sldId id="275" r:id="rId15"/>
    <p:sldId id="277" r:id="rId16"/>
  </p:sldIdLst>
  <p:sldSz cx="9144000" cy="5143500" type="screen16x9"/>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F00"/>
    <a:srgbClr val="4870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480" y="1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mailto:Lindsey.Morrison@tn.gov" TargetMode="External"/><Relationship Id="rId1" Type="http://schemas.openxmlformats.org/officeDocument/2006/relationships/hyperlink" Target="mailto:Shalita.Wells@tn.gov" TargetMode="External"/></Relationships>
</file>

<file path=ppt/diagrams/_rels/data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mailto:Lindsey.Morrison@tn.gov" TargetMode="External"/><Relationship Id="rId1" Type="http://schemas.openxmlformats.org/officeDocument/2006/relationships/hyperlink" Target="mailto:Shalita.Wells@tn.gov"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mailto:Lindsey.Morrison@tn.gov" TargetMode="External"/><Relationship Id="rId2" Type="http://schemas.openxmlformats.org/officeDocument/2006/relationships/image" Target="../media/image3.jpg"/><Relationship Id="rId1" Type="http://schemas.openxmlformats.org/officeDocument/2006/relationships/hyperlink" Target="mailto:Shalita.Wells@tn.gov" TargetMode="External"/></Relationships>
</file>

<file path=ppt/diagrams/_rels/drawing4.xml.rels><?xml version="1.0" encoding="UTF-8" standalone="yes"?>
<Relationships xmlns="http://schemas.openxmlformats.org/package/2006/relationships"><Relationship Id="rId3" Type="http://schemas.openxmlformats.org/officeDocument/2006/relationships/hyperlink" Target="mailto:Lindsey.Morrison@tn.gov" TargetMode="External"/><Relationship Id="rId2" Type="http://schemas.openxmlformats.org/officeDocument/2006/relationships/image" Target="../media/image3.jpg"/><Relationship Id="rId1" Type="http://schemas.openxmlformats.org/officeDocument/2006/relationships/hyperlink" Target="mailto:Shalita.Wells@tn.gov" TargetMode="Externa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30E61D-A94A-4018-93BB-5762FA080F17}" type="doc">
      <dgm:prSet loTypeId="urn:microsoft.com/office/officeart/2005/8/layout/vList3" loCatId="list" qsTypeId="urn:microsoft.com/office/officeart/2005/8/quickstyle/3d4" qsCatId="3D" csTypeId="urn:microsoft.com/office/officeart/2005/8/colors/accent0_3" csCatId="mainScheme" phldr="1"/>
      <dgm:spPr/>
      <dgm:t>
        <a:bodyPr/>
        <a:lstStyle/>
        <a:p>
          <a:endParaRPr lang="en-US"/>
        </a:p>
      </dgm:t>
    </dgm:pt>
    <dgm:pt modelId="{B49663BB-C991-4168-B6A7-F2D2895374BC}">
      <dgm:prSet/>
      <dgm:spPr/>
      <dgm:t>
        <a:bodyPr/>
        <a:lstStyle/>
        <a:p>
          <a:pPr rtl="0"/>
          <a:r>
            <a:rPr lang="en-US" dirty="0" smtClean="0">
              <a:solidFill>
                <a:schemeClr val="tx1"/>
              </a:solidFill>
            </a:rPr>
            <a:t>Shalita Wells, Director of Person Centered Practice</a:t>
          </a:r>
        </a:p>
        <a:p>
          <a:pPr rtl="0"/>
          <a:r>
            <a:rPr lang="en-US" dirty="0" smtClean="0">
              <a:solidFill>
                <a:schemeClr val="tx1"/>
              </a:solidFill>
              <a:hlinkClick xmlns:r="http://schemas.openxmlformats.org/officeDocument/2006/relationships" r:id="rId1"/>
            </a:rPr>
            <a:t>Shalita.Wells@tn.gov</a:t>
          </a:r>
          <a:r>
            <a:rPr lang="en-US" dirty="0" smtClean="0">
              <a:solidFill>
                <a:schemeClr val="tx1"/>
              </a:solidFill>
            </a:rPr>
            <a:t> </a:t>
          </a:r>
        </a:p>
        <a:p>
          <a:pPr rtl="0"/>
          <a:r>
            <a:rPr lang="en-US" dirty="0" smtClean="0">
              <a:solidFill>
                <a:schemeClr val="tx1"/>
              </a:solidFill>
            </a:rPr>
            <a:t>(615) 253-5823</a:t>
          </a:r>
          <a:endParaRPr lang="en-US" dirty="0">
            <a:solidFill>
              <a:schemeClr val="tx1"/>
            </a:solidFill>
          </a:endParaRPr>
        </a:p>
      </dgm:t>
    </dgm:pt>
    <dgm:pt modelId="{E81415AC-9428-4264-B110-6482BEB76594}" type="parTrans" cxnId="{9E149920-F8C0-43A8-97E2-270E3DB45B40}">
      <dgm:prSet/>
      <dgm:spPr/>
      <dgm:t>
        <a:bodyPr/>
        <a:lstStyle/>
        <a:p>
          <a:endParaRPr lang="en-US"/>
        </a:p>
      </dgm:t>
    </dgm:pt>
    <dgm:pt modelId="{29CDA975-402C-417C-884B-92160F48C9C6}" type="sibTrans" cxnId="{9E149920-F8C0-43A8-97E2-270E3DB45B40}">
      <dgm:prSet/>
      <dgm:spPr/>
      <dgm:t>
        <a:bodyPr/>
        <a:lstStyle/>
        <a:p>
          <a:endParaRPr lang="en-US"/>
        </a:p>
      </dgm:t>
    </dgm:pt>
    <dgm:pt modelId="{898B6AED-2788-4074-88CB-B56FBFC07001}">
      <dgm:prSet/>
      <dgm:spPr/>
      <dgm:t>
        <a:bodyPr/>
        <a:lstStyle/>
        <a:p>
          <a:pPr algn="l" rtl="0"/>
          <a:r>
            <a:rPr lang="en-US" dirty="0" smtClean="0">
              <a:solidFill>
                <a:schemeClr val="tx1"/>
              </a:solidFill>
            </a:rPr>
            <a:t>Lindsey Morrison, Deputy Director of Person Centered Practice</a:t>
          </a:r>
        </a:p>
        <a:p>
          <a:pPr algn="ctr" rtl="0"/>
          <a:r>
            <a:rPr lang="en-US" dirty="0" smtClean="0">
              <a:solidFill>
                <a:schemeClr val="tx1"/>
              </a:solidFill>
              <a:hlinkClick xmlns:r="http://schemas.openxmlformats.org/officeDocument/2006/relationships" r:id="rId2"/>
            </a:rPr>
            <a:t>Lindsey.Morrison@tn.gov</a:t>
          </a:r>
          <a:endParaRPr lang="en-US" dirty="0" smtClean="0">
            <a:solidFill>
              <a:schemeClr val="tx1"/>
            </a:solidFill>
          </a:endParaRPr>
        </a:p>
        <a:p>
          <a:pPr algn="ctr" rtl="0"/>
          <a:r>
            <a:rPr lang="en-US" dirty="0" smtClean="0">
              <a:solidFill>
                <a:schemeClr val="tx1"/>
              </a:solidFill>
            </a:rPr>
            <a:t>(423) 634-6317  </a:t>
          </a:r>
          <a:endParaRPr lang="en-US" dirty="0">
            <a:solidFill>
              <a:schemeClr val="tx1"/>
            </a:solidFill>
          </a:endParaRPr>
        </a:p>
      </dgm:t>
    </dgm:pt>
    <dgm:pt modelId="{EEF58EEB-7D1D-4D91-B29A-B6C48CA23E60}" type="parTrans" cxnId="{38B44392-1940-4243-969B-D47FE72DC2CB}">
      <dgm:prSet/>
      <dgm:spPr/>
      <dgm:t>
        <a:bodyPr/>
        <a:lstStyle/>
        <a:p>
          <a:endParaRPr lang="en-US"/>
        </a:p>
      </dgm:t>
    </dgm:pt>
    <dgm:pt modelId="{7CB08FEE-F535-45AC-8457-8A0CDC4A483B}" type="sibTrans" cxnId="{38B44392-1940-4243-969B-D47FE72DC2CB}">
      <dgm:prSet/>
      <dgm:spPr/>
      <dgm:t>
        <a:bodyPr/>
        <a:lstStyle/>
        <a:p>
          <a:endParaRPr lang="en-US"/>
        </a:p>
      </dgm:t>
    </dgm:pt>
    <dgm:pt modelId="{DA930364-0EDD-4214-AA99-96BE51393CB3}">
      <dgm:prSet/>
      <dgm:spPr/>
      <dgm:t>
        <a:bodyPr/>
        <a:lstStyle/>
        <a:p>
          <a:pPr algn="l" rtl="0"/>
          <a:endParaRPr lang="en-US" dirty="0"/>
        </a:p>
      </dgm:t>
    </dgm:pt>
    <dgm:pt modelId="{76CB0A91-B576-4F24-909B-1403D87075C2}" type="parTrans" cxnId="{BD21D712-F752-4A42-8B1F-8CE245531117}">
      <dgm:prSet/>
      <dgm:spPr/>
      <dgm:t>
        <a:bodyPr/>
        <a:lstStyle/>
        <a:p>
          <a:endParaRPr lang="en-US"/>
        </a:p>
      </dgm:t>
    </dgm:pt>
    <dgm:pt modelId="{D7120C36-F143-4157-A645-9E844B8E4C44}" type="sibTrans" cxnId="{BD21D712-F752-4A42-8B1F-8CE245531117}">
      <dgm:prSet/>
      <dgm:spPr/>
      <dgm:t>
        <a:bodyPr/>
        <a:lstStyle/>
        <a:p>
          <a:endParaRPr lang="en-US"/>
        </a:p>
      </dgm:t>
    </dgm:pt>
    <dgm:pt modelId="{A8293B68-3DD7-413E-A9DA-2BC25A816379}" type="pres">
      <dgm:prSet presAssocID="{3930E61D-A94A-4018-93BB-5762FA080F17}" presName="linearFlow" presStyleCnt="0">
        <dgm:presLayoutVars>
          <dgm:dir/>
          <dgm:resizeHandles val="exact"/>
        </dgm:presLayoutVars>
      </dgm:prSet>
      <dgm:spPr/>
      <dgm:t>
        <a:bodyPr/>
        <a:lstStyle/>
        <a:p>
          <a:endParaRPr lang="en-US"/>
        </a:p>
      </dgm:t>
    </dgm:pt>
    <dgm:pt modelId="{445B059F-A70D-4F72-A5F8-B643313A6BAA}" type="pres">
      <dgm:prSet presAssocID="{B49663BB-C991-4168-B6A7-F2D2895374BC}" presName="composite" presStyleCnt="0"/>
      <dgm:spPr/>
    </dgm:pt>
    <dgm:pt modelId="{84A16C12-3D99-4E5F-9DB5-5889E8D15133}" type="pres">
      <dgm:prSet presAssocID="{B49663BB-C991-4168-B6A7-F2D2895374BC}" presName="imgShp" presStyleLbl="fgImgPlace1" presStyleIdx="0" presStyleCnt="2"/>
      <dgm:spPr>
        <a:blipFill>
          <a:blip xmlns:r="http://schemas.openxmlformats.org/officeDocument/2006/relationships" r:embed="rId3">
            <a:extLst>
              <a:ext uri="{28A0092B-C50C-407E-A947-70E740481C1C}">
                <a14:useLocalDpi xmlns:a14="http://schemas.microsoft.com/office/drawing/2010/main" val="0"/>
              </a:ext>
            </a:extLst>
          </a:blip>
          <a:srcRect/>
          <a:stretch>
            <a:fillRect l="-10000" r="-10000"/>
          </a:stretch>
        </a:blipFill>
      </dgm:spPr>
    </dgm:pt>
    <dgm:pt modelId="{385FA42F-4037-446A-8B67-17025F3A2465}" type="pres">
      <dgm:prSet presAssocID="{B49663BB-C991-4168-B6A7-F2D2895374BC}" presName="txShp" presStyleLbl="node1" presStyleIdx="0" presStyleCnt="2">
        <dgm:presLayoutVars>
          <dgm:bulletEnabled val="1"/>
        </dgm:presLayoutVars>
      </dgm:prSet>
      <dgm:spPr/>
      <dgm:t>
        <a:bodyPr/>
        <a:lstStyle/>
        <a:p>
          <a:endParaRPr lang="en-US"/>
        </a:p>
      </dgm:t>
    </dgm:pt>
    <dgm:pt modelId="{F3B66C0F-B11C-4397-A3CF-57C74FB1CCE3}" type="pres">
      <dgm:prSet presAssocID="{29CDA975-402C-417C-884B-92160F48C9C6}" presName="spacing" presStyleCnt="0"/>
      <dgm:spPr/>
    </dgm:pt>
    <dgm:pt modelId="{81805C60-F108-49F8-B8A6-374D3F63610E}" type="pres">
      <dgm:prSet presAssocID="{898B6AED-2788-4074-88CB-B56FBFC07001}" presName="composite" presStyleCnt="0"/>
      <dgm:spPr/>
    </dgm:pt>
    <dgm:pt modelId="{9E97A139-2096-4449-A60E-87F9057B669D}" type="pres">
      <dgm:prSet presAssocID="{898B6AED-2788-4074-88CB-B56FBFC07001}" presName="imgShp" presStyleLbl="fgImgPlace1" presStyleIdx="1" presStyleCnt="2"/>
      <dgm:spPr>
        <a:blipFill>
          <a:blip xmlns:r="http://schemas.openxmlformats.org/officeDocument/2006/relationships" r:embed="rId3">
            <a:extLst>
              <a:ext uri="{28A0092B-C50C-407E-A947-70E740481C1C}">
                <a14:useLocalDpi xmlns:a14="http://schemas.microsoft.com/office/drawing/2010/main" val="0"/>
              </a:ext>
            </a:extLst>
          </a:blip>
          <a:srcRect/>
          <a:stretch>
            <a:fillRect l="-10000" r="-10000"/>
          </a:stretch>
        </a:blipFill>
      </dgm:spPr>
    </dgm:pt>
    <dgm:pt modelId="{30EDE5BE-4937-4EF4-A2F0-073CC90285F4}" type="pres">
      <dgm:prSet presAssocID="{898B6AED-2788-4074-88CB-B56FBFC07001}" presName="txShp" presStyleLbl="node1" presStyleIdx="1" presStyleCnt="2">
        <dgm:presLayoutVars>
          <dgm:bulletEnabled val="1"/>
        </dgm:presLayoutVars>
      </dgm:prSet>
      <dgm:spPr/>
      <dgm:t>
        <a:bodyPr/>
        <a:lstStyle/>
        <a:p>
          <a:endParaRPr lang="en-US"/>
        </a:p>
      </dgm:t>
    </dgm:pt>
  </dgm:ptLst>
  <dgm:cxnLst>
    <dgm:cxn modelId="{38B44392-1940-4243-969B-D47FE72DC2CB}" srcId="{3930E61D-A94A-4018-93BB-5762FA080F17}" destId="{898B6AED-2788-4074-88CB-B56FBFC07001}" srcOrd="1" destOrd="0" parTransId="{EEF58EEB-7D1D-4D91-B29A-B6C48CA23E60}" sibTransId="{7CB08FEE-F535-45AC-8457-8A0CDC4A483B}"/>
    <dgm:cxn modelId="{61E05987-31FF-4929-86E8-57C93A183E70}" type="presOf" srcId="{898B6AED-2788-4074-88CB-B56FBFC07001}" destId="{30EDE5BE-4937-4EF4-A2F0-073CC90285F4}" srcOrd="0" destOrd="0" presId="urn:microsoft.com/office/officeart/2005/8/layout/vList3"/>
    <dgm:cxn modelId="{BD21D712-F752-4A42-8B1F-8CE245531117}" srcId="{898B6AED-2788-4074-88CB-B56FBFC07001}" destId="{DA930364-0EDD-4214-AA99-96BE51393CB3}" srcOrd="0" destOrd="0" parTransId="{76CB0A91-B576-4F24-909B-1403D87075C2}" sibTransId="{D7120C36-F143-4157-A645-9E844B8E4C44}"/>
    <dgm:cxn modelId="{7988B2BA-85E3-475A-A1A3-8FF085DF913F}" type="presOf" srcId="{B49663BB-C991-4168-B6A7-F2D2895374BC}" destId="{385FA42F-4037-446A-8B67-17025F3A2465}" srcOrd="0" destOrd="0" presId="urn:microsoft.com/office/officeart/2005/8/layout/vList3"/>
    <dgm:cxn modelId="{0CB619DD-F629-4541-85E3-D37C859C91DD}" type="presOf" srcId="{3930E61D-A94A-4018-93BB-5762FA080F17}" destId="{A8293B68-3DD7-413E-A9DA-2BC25A816379}" srcOrd="0" destOrd="0" presId="urn:microsoft.com/office/officeart/2005/8/layout/vList3"/>
    <dgm:cxn modelId="{B1F7D6DD-26ED-4A35-ACAB-0747188C493E}" type="presOf" srcId="{DA930364-0EDD-4214-AA99-96BE51393CB3}" destId="{30EDE5BE-4937-4EF4-A2F0-073CC90285F4}" srcOrd="0" destOrd="1" presId="urn:microsoft.com/office/officeart/2005/8/layout/vList3"/>
    <dgm:cxn modelId="{9E149920-F8C0-43A8-97E2-270E3DB45B40}" srcId="{3930E61D-A94A-4018-93BB-5762FA080F17}" destId="{B49663BB-C991-4168-B6A7-F2D2895374BC}" srcOrd="0" destOrd="0" parTransId="{E81415AC-9428-4264-B110-6482BEB76594}" sibTransId="{29CDA975-402C-417C-884B-92160F48C9C6}"/>
    <dgm:cxn modelId="{BAD93AE0-94DA-402F-93ED-7DD143E510AB}" type="presParOf" srcId="{A8293B68-3DD7-413E-A9DA-2BC25A816379}" destId="{445B059F-A70D-4F72-A5F8-B643313A6BAA}" srcOrd="0" destOrd="0" presId="urn:microsoft.com/office/officeart/2005/8/layout/vList3"/>
    <dgm:cxn modelId="{39D18014-98D7-4364-A7B7-1AB95E0CC0A2}" type="presParOf" srcId="{445B059F-A70D-4F72-A5F8-B643313A6BAA}" destId="{84A16C12-3D99-4E5F-9DB5-5889E8D15133}" srcOrd="0" destOrd="0" presId="urn:microsoft.com/office/officeart/2005/8/layout/vList3"/>
    <dgm:cxn modelId="{84934E43-2F57-4769-A7E6-A57D8C86D763}" type="presParOf" srcId="{445B059F-A70D-4F72-A5F8-B643313A6BAA}" destId="{385FA42F-4037-446A-8B67-17025F3A2465}" srcOrd="1" destOrd="0" presId="urn:microsoft.com/office/officeart/2005/8/layout/vList3"/>
    <dgm:cxn modelId="{4315BD40-335A-44EB-B5FF-1E4B0E50EAC5}" type="presParOf" srcId="{A8293B68-3DD7-413E-A9DA-2BC25A816379}" destId="{F3B66C0F-B11C-4397-A3CF-57C74FB1CCE3}" srcOrd="1" destOrd="0" presId="urn:microsoft.com/office/officeart/2005/8/layout/vList3"/>
    <dgm:cxn modelId="{550DDF47-0E0A-45EC-8CDA-515BA0AB3946}" type="presParOf" srcId="{A8293B68-3DD7-413E-A9DA-2BC25A816379}" destId="{81805C60-F108-49F8-B8A6-374D3F63610E}" srcOrd="2" destOrd="0" presId="urn:microsoft.com/office/officeart/2005/8/layout/vList3"/>
    <dgm:cxn modelId="{53C2318A-9876-4987-833D-7F4D46004E1A}" type="presParOf" srcId="{81805C60-F108-49F8-B8A6-374D3F63610E}" destId="{9E97A139-2096-4449-A60E-87F9057B669D}" srcOrd="0" destOrd="0" presId="urn:microsoft.com/office/officeart/2005/8/layout/vList3"/>
    <dgm:cxn modelId="{3631E358-6863-4543-85E0-251AAAB90046}" type="presParOf" srcId="{81805C60-F108-49F8-B8A6-374D3F63610E}" destId="{30EDE5BE-4937-4EF4-A2F0-073CC90285F4}"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754387-E829-4E23-BD85-021C96D3FC5F}" type="doc">
      <dgm:prSet loTypeId="urn:microsoft.com/office/officeart/2008/layout/LinedList" loCatId="list" qsTypeId="urn:microsoft.com/office/officeart/2005/8/quickstyle/3d1" qsCatId="3D" csTypeId="urn:microsoft.com/office/officeart/2005/8/colors/accent0_1" csCatId="mainScheme" phldr="1"/>
      <dgm:spPr/>
      <dgm:t>
        <a:bodyPr/>
        <a:lstStyle/>
        <a:p>
          <a:endParaRPr lang="en-US"/>
        </a:p>
      </dgm:t>
    </dgm:pt>
    <dgm:pt modelId="{6AE199C0-B9CD-42F8-9E3B-20F2782E4FC9}">
      <dgm:prSet/>
      <dgm:spPr/>
      <dgm:t>
        <a:bodyPr/>
        <a:lstStyle/>
        <a:p>
          <a:pPr algn="ctr" rtl="0"/>
          <a:r>
            <a:rPr lang="en-US" dirty="0" smtClean="0">
              <a:solidFill>
                <a:schemeClr val="tx1"/>
              </a:solidFill>
              <a:effectLst>
                <a:glow rad="12700">
                  <a:schemeClr val="tx2">
                    <a:alpha val="40000"/>
                  </a:schemeClr>
                </a:glow>
              </a:effectLst>
            </a:rPr>
            <a:t>Person Centered Organizations</a:t>
          </a:r>
          <a:endParaRPr lang="en-US" dirty="0">
            <a:solidFill>
              <a:schemeClr val="tx1"/>
            </a:solidFill>
            <a:effectLst>
              <a:glow rad="12700">
                <a:schemeClr val="tx2">
                  <a:alpha val="40000"/>
                </a:schemeClr>
              </a:glow>
            </a:effectLst>
          </a:endParaRPr>
        </a:p>
      </dgm:t>
    </dgm:pt>
    <dgm:pt modelId="{03E9FA07-AEA3-4D13-AC29-9CDC3033F421}" type="parTrans" cxnId="{69EF7887-2258-44A9-AFBA-7AD811ABA683}">
      <dgm:prSet/>
      <dgm:spPr/>
      <dgm:t>
        <a:bodyPr/>
        <a:lstStyle/>
        <a:p>
          <a:endParaRPr lang="en-US"/>
        </a:p>
      </dgm:t>
    </dgm:pt>
    <dgm:pt modelId="{D4E90E14-3717-401B-B679-240184BF5150}" type="sibTrans" cxnId="{69EF7887-2258-44A9-AFBA-7AD811ABA683}">
      <dgm:prSet/>
      <dgm:spPr/>
      <dgm:t>
        <a:bodyPr/>
        <a:lstStyle/>
        <a:p>
          <a:endParaRPr lang="en-US"/>
        </a:p>
      </dgm:t>
    </dgm:pt>
    <dgm:pt modelId="{BC3104C3-A5CF-47C7-BC59-7D17152A63CE}">
      <dgm:prSet/>
      <dgm:spPr/>
      <dgm:t>
        <a:bodyPr/>
        <a:lstStyle/>
        <a:p>
          <a:pPr algn="ctr" rtl="0"/>
          <a:r>
            <a:rPr lang="en-US" dirty="0" smtClean="0">
              <a:solidFill>
                <a:schemeClr val="tx1"/>
              </a:solidFill>
              <a:effectLst>
                <a:glow rad="12700">
                  <a:schemeClr val="tx2">
                    <a:alpha val="40000"/>
                  </a:schemeClr>
                </a:glow>
              </a:effectLst>
            </a:rPr>
            <a:t>Person Centered Individual Support Plan</a:t>
          </a:r>
          <a:endParaRPr lang="en-US" dirty="0">
            <a:solidFill>
              <a:schemeClr val="tx1"/>
            </a:solidFill>
            <a:effectLst>
              <a:glow rad="12700">
                <a:schemeClr val="tx2">
                  <a:alpha val="40000"/>
                </a:schemeClr>
              </a:glow>
            </a:effectLst>
          </a:endParaRPr>
        </a:p>
      </dgm:t>
    </dgm:pt>
    <dgm:pt modelId="{0C878879-8F2C-4562-A07A-67D509B68507}" type="parTrans" cxnId="{9AC9100E-2274-4798-B665-C3DA449F4C59}">
      <dgm:prSet/>
      <dgm:spPr/>
      <dgm:t>
        <a:bodyPr/>
        <a:lstStyle/>
        <a:p>
          <a:endParaRPr lang="en-US"/>
        </a:p>
      </dgm:t>
    </dgm:pt>
    <dgm:pt modelId="{394BC542-6D78-4886-BB07-1B90BF964FB3}" type="sibTrans" cxnId="{9AC9100E-2274-4798-B665-C3DA449F4C59}">
      <dgm:prSet/>
      <dgm:spPr/>
      <dgm:t>
        <a:bodyPr/>
        <a:lstStyle/>
        <a:p>
          <a:endParaRPr lang="en-US"/>
        </a:p>
      </dgm:t>
    </dgm:pt>
    <dgm:pt modelId="{0DB8D2BF-2A1C-4BB8-B2BE-F4E8BCA86CEF}">
      <dgm:prSet/>
      <dgm:spPr/>
      <dgm:t>
        <a:bodyPr/>
        <a:lstStyle/>
        <a:p>
          <a:pPr algn="ctr" rtl="0"/>
          <a:r>
            <a:rPr lang="en-US" dirty="0" smtClean="0">
              <a:solidFill>
                <a:schemeClr val="tx1"/>
              </a:solidFill>
              <a:effectLst>
                <a:glow rad="12700">
                  <a:schemeClr val="tx2">
                    <a:alpha val="40000"/>
                  </a:schemeClr>
                </a:glow>
              </a:effectLst>
            </a:rPr>
            <a:t>Person Centered Planning</a:t>
          </a:r>
          <a:endParaRPr lang="en-US" dirty="0">
            <a:solidFill>
              <a:schemeClr val="tx1"/>
            </a:solidFill>
            <a:effectLst>
              <a:glow rad="12700">
                <a:schemeClr val="tx2">
                  <a:alpha val="40000"/>
                </a:schemeClr>
              </a:glow>
            </a:effectLst>
          </a:endParaRPr>
        </a:p>
      </dgm:t>
    </dgm:pt>
    <dgm:pt modelId="{3CD858E7-D837-4AE9-986E-D1005C56DDAC}" type="parTrans" cxnId="{E33C82AB-4AED-454F-A185-62453E08DF98}">
      <dgm:prSet/>
      <dgm:spPr/>
      <dgm:t>
        <a:bodyPr/>
        <a:lstStyle/>
        <a:p>
          <a:endParaRPr lang="en-US"/>
        </a:p>
      </dgm:t>
    </dgm:pt>
    <dgm:pt modelId="{9B0507FA-39FE-475A-AD86-E0BCCB631320}" type="sibTrans" cxnId="{E33C82AB-4AED-454F-A185-62453E08DF98}">
      <dgm:prSet/>
      <dgm:spPr/>
      <dgm:t>
        <a:bodyPr/>
        <a:lstStyle/>
        <a:p>
          <a:endParaRPr lang="en-US"/>
        </a:p>
      </dgm:t>
    </dgm:pt>
    <dgm:pt modelId="{124D2362-BDA8-4944-B629-4C466231A79E}">
      <dgm:prSet/>
      <dgm:spPr/>
      <dgm:t>
        <a:bodyPr/>
        <a:lstStyle/>
        <a:p>
          <a:pPr algn="ctr" rtl="0"/>
          <a:r>
            <a:rPr lang="en-US" dirty="0" smtClean="0">
              <a:solidFill>
                <a:schemeClr val="tx1"/>
              </a:solidFill>
              <a:effectLst>
                <a:glow rad="12700">
                  <a:schemeClr val="tx2">
                    <a:alpha val="40000"/>
                  </a:schemeClr>
                </a:glow>
              </a:effectLst>
            </a:rPr>
            <a:t>Person Centered Thinking Trainers and Mentor Training</a:t>
          </a:r>
          <a:endParaRPr lang="en-US" dirty="0">
            <a:solidFill>
              <a:schemeClr val="tx1"/>
            </a:solidFill>
            <a:effectLst>
              <a:glow rad="12700">
                <a:schemeClr val="tx2">
                  <a:alpha val="40000"/>
                </a:schemeClr>
              </a:glow>
            </a:effectLst>
          </a:endParaRPr>
        </a:p>
      </dgm:t>
    </dgm:pt>
    <dgm:pt modelId="{03A7F76F-C66B-4173-A8EC-D9BB8A8866A7}" type="parTrans" cxnId="{11A915FF-5FB2-4D73-B57B-7BC46701B41E}">
      <dgm:prSet/>
      <dgm:spPr/>
      <dgm:t>
        <a:bodyPr/>
        <a:lstStyle/>
        <a:p>
          <a:endParaRPr lang="en-US"/>
        </a:p>
      </dgm:t>
    </dgm:pt>
    <dgm:pt modelId="{F9CB13EA-0BC8-480A-B7C3-7FFBB5E72013}" type="sibTrans" cxnId="{11A915FF-5FB2-4D73-B57B-7BC46701B41E}">
      <dgm:prSet/>
      <dgm:spPr/>
      <dgm:t>
        <a:bodyPr/>
        <a:lstStyle/>
        <a:p>
          <a:endParaRPr lang="en-US"/>
        </a:p>
      </dgm:t>
    </dgm:pt>
    <dgm:pt modelId="{149A0E33-D701-4B64-AC67-779D6277B9B4}">
      <dgm:prSet/>
      <dgm:spPr/>
      <dgm:t>
        <a:bodyPr/>
        <a:lstStyle/>
        <a:p>
          <a:pPr algn="ctr" rtl="0"/>
          <a:r>
            <a:rPr lang="en-US" dirty="0" smtClean="0">
              <a:solidFill>
                <a:schemeClr val="tx1"/>
              </a:solidFill>
              <a:effectLst>
                <a:glow rad="12700">
                  <a:schemeClr val="tx2">
                    <a:alpha val="40000"/>
                  </a:schemeClr>
                </a:glow>
              </a:effectLst>
            </a:rPr>
            <a:t>Specialized Trainings related to using the Person Centered Thinking Tools</a:t>
          </a:r>
          <a:endParaRPr lang="en-US" dirty="0">
            <a:solidFill>
              <a:schemeClr val="tx1"/>
            </a:solidFill>
            <a:effectLst>
              <a:glow rad="12700">
                <a:schemeClr val="tx2">
                  <a:alpha val="40000"/>
                </a:schemeClr>
              </a:glow>
            </a:effectLst>
          </a:endParaRPr>
        </a:p>
      </dgm:t>
    </dgm:pt>
    <dgm:pt modelId="{4FB46316-3972-4D5D-BFE0-D54ADCE5090D}" type="parTrans" cxnId="{6371DB5C-E16C-41B1-AB0F-F18B082BB145}">
      <dgm:prSet/>
      <dgm:spPr/>
      <dgm:t>
        <a:bodyPr/>
        <a:lstStyle/>
        <a:p>
          <a:endParaRPr lang="en-US"/>
        </a:p>
      </dgm:t>
    </dgm:pt>
    <dgm:pt modelId="{3127DDBA-B4D4-401C-A3E4-057937B1D192}" type="sibTrans" cxnId="{6371DB5C-E16C-41B1-AB0F-F18B082BB145}">
      <dgm:prSet/>
      <dgm:spPr/>
      <dgm:t>
        <a:bodyPr/>
        <a:lstStyle/>
        <a:p>
          <a:endParaRPr lang="en-US"/>
        </a:p>
      </dgm:t>
    </dgm:pt>
    <dgm:pt modelId="{74D41756-33A4-4658-A90F-2779F13DC65C}">
      <dgm:prSet custT="1"/>
      <dgm:spPr/>
      <dgm:t>
        <a:bodyPr/>
        <a:lstStyle/>
        <a:p>
          <a:pPr algn="ctr" rtl="0"/>
          <a:r>
            <a:rPr lang="en-US" sz="2400" dirty="0" smtClean="0">
              <a:solidFill>
                <a:schemeClr val="tx1"/>
              </a:solidFill>
              <a:effectLst>
                <a:glow rad="12700">
                  <a:schemeClr val="tx2">
                    <a:alpha val="40000"/>
                  </a:schemeClr>
                </a:glow>
              </a:effectLst>
            </a:rPr>
            <a:t>People Planning Together Training, a training for self-advocates</a:t>
          </a:r>
          <a:endParaRPr lang="en-US" sz="2400" dirty="0">
            <a:solidFill>
              <a:schemeClr val="tx1"/>
            </a:solidFill>
            <a:effectLst>
              <a:glow rad="12700">
                <a:schemeClr val="tx2">
                  <a:alpha val="40000"/>
                </a:schemeClr>
              </a:glow>
            </a:effectLst>
          </a:endParaRPr>
        </a:p>
      </dgm:t>
    </dgm:pt>
    <dgm:pt modelId="{5A3EC466-827D-4350-A3D7-9551F7F29DE7}" type="parTrans" cxnId="{BC0C9BAD-B3A0-4A32-A9F5-77CFF091FEA7}">
      <dgm:prSet/>
      <dgm:spPr/>
      <dgm:t>
        <a:bodyPr/>
        <a:lstStyle/>
        <a:p>
          <a:endParaRPr lang="en-US"/>
        </a:p>
      </dgm:t>
    </dgm:pt>
    <dgm:pt modelId="{DC1CC497-BDD3-491C-8FC9-D13C1CDE663C}" type="sibTrans" cxnId="{BC0C9BAD-B3A0-4A32-A9F5-77CFF091FEA7}">
      <dgm:prSet/>
      <dgm:spPr/>
      <dgm:t>
        <a:bodyPr/>
        <a:lstStyle/>
        <a:p>
          <a:endParaRPr lang="en-US"/>
        </a:p>
      </dgm:t>
    </dgm:pt>
    <dgm:pt modelId="{CB896F7A-3CA1-4DB5-8F56-316995AC5556}" type="pres">
      <dgm:prSet presAssocID="{B5754387-E829-4E23-BD85-021C96D3FC5F}" presName="vert0" presStyleCnt="0">
        <dgm:presLayoutVars>
          <dgm:dir/>
          <dgm:animOne val="branch"/>
          <dgm:animLvl val="lvl"/>
        </dgm:presLayoutVars>
      </dgm:prSet>
      <dgm:spPr/>
      <dgm:t>
        <a:bodyPr/>
        <a:lstStyle/>
        <a:p>
          <a:endParaRPr lang="en-US"/>
        </a:p>
      </dgm:t>
    </dgm:pt>
    <dgm:pt modelId="{3A9E7055-B7CF-48CE-A953-2566BBD648EE}" type="pres">
      <dgm:prSet presAssocID="{74D41756-33A4-4658-A90F-2779F13DC65C}" presName="thickLine" presStyleLbl="alignNode1" presStyleIdx="0" presStyleCnt="6"/>
      <dgm:spPr/>
      <dgm:t>
        <a:bodyPr/>
        <a:lstStyle/>
        <a:p>
          <a:endParaRPr lang="en-US"/>
        </a:p>
      </dgm:t>
    </dgm:pt>
    <dgm:pt modelId="{2DA82BAF-6A11-48B5-87E4-F48181579486}" type="pres">
      <dgm:prSet presAssocID="{74D41756-33A4-4658-A90F-2779F13DC65C}" presName="horz1" presStyleCnt="0"/>
      <dgm:spPr/>
      <dgm:t>
        <a:bodyPr/>
        <a:lstStyle/>
        <a:p>
          <a:endParaRPr lang="en-US"/>
        </a:p>
      </dgm:t>
    </dgm:pt>
    <dgm:pt modelId="{8808AD87-5541-4775-8F9A-3E40A1A2729B}" type="pres">
      <dgm:prSet presAssocID="{74D41756-33A4-4658-A90F-2779F13DC65C}" presName="tx1" presStyleLbl="revTx" presStyleIdx="0" presStyleCnt="6"/>
      <dgm:spPr/>
      <dgm:t>
        <a:bodyPr/>
        <a:lstStyle/>
        <a:p>
          <a:endParaRPr lang="en-US"/>
        </a:p>
      </dgm:t>
    </dgm:pt>
    <dgm:pt modelId="{1E3755FD-D044-4D6B-92D2-3684A59F4460}" type="pres">
      <dgm:prSet presAssocID="{74D41756-33A4-4658-A90F-2779F13DC65C}" presName="vert1" presStyleCnt="0"/>
      <dgm:spPr/>
      <dgm:t>
        <a:bodyPr/>
        <a:lstStyle/>
        <a:p>
          <a:endParaRPr lang="en-US"/>
        </a:p>
      </dgm:t>
    </dgm:pt>
    <dgm:pt modelId="{371DF6A4-6FB5-4362-97F4-E6CA4BAF661B}" type="pres">
      <dgm:prSet presAssocID="{6AE199C0-B9CD-42F8-9E3B-20F2782E4FC9}" presName="thickLine" presStyleLbl="alignNode1" presStyleIdx="1" presStyleCnt="6"/>
      <dgm:spPr/>
      <dgm:t>
        <a:bodyPr/>
        <a:lstStyle/>
        <a:p>
          <a:endParaRPr lang="en-US"/>
        </a:p>
      </dgm:t>
    </dgm:pt>
    <dgm:pt modelId="{19A128F2-5F83-4831-9F02-29563D539DC1}" type="pres">
      <dgm:prSet presAssocID="{6AE199C0-B9CD-42F8-9E3B-20F2782E4FC9}" presName="horz1" presStyleCnt="0"/>
      <dgm:spPr/>
      <dgm:t>
        <a:bodyPr/>
        <a:lstStyle/>
        <a:p>
          <a:endParaRPr lang="en-US"/>
        </a:p>
      </dgm:t>
    </dgm:pt>
    <dgm:pt modelId="{49D2050D-27FE-4419-A24C-84A97F4B7CA0}" type="pres">
      <dgm:prSet presAssocID="{6AE199C0-B9CD-42F8-9E3B-20F2782E4FC9}" presName="tx1" presStyleLbl="revTx" presStyleIdx="1" presStyleCnt="6"/>
      <dgm:spPr/>
      <dgm:t>
        <a:bodyPr/>
        <a:lstStyle/>
        <a:p>
          <a:endParaRPr lang="en-US"/>
        </a:p>
      </dgm:t>
    </dgm:pt>
    <dgm:pt modelId="{F2D9F134-7B02-4308-B123-CDC28248F819}" type="pres">
      <dgm:prSet presAssocID="{6AE199C0-B9CD-42F8-9E3B-20F2782E4FC9}" presName="vert1" presStyleCnt="0"/>
      <dgm:spPr/>
      <dgm:t>
        <a:bodyPr/>
        <a:lstStyle/>
        <a:p>
          <a:endParaRPr lang="en-US"/>
        </a:p>
      </dgm:t>
    </dgm:pt>
    <dgm:pt modelId="{182374A6-46D9-4764-ADB6-3D001C5FD39D}" type="pres">
      <dgm:prSet presAssocID="{BC3104C3-A5CF-47C7-BC59-7D17152A63CE}" presName="thickLine" presStyleLbl="alignNode1" presStyleIdx="2" presStyleCnt="6"/>
      <dgm:spPr/>
      <dgm:t>
        <a:bodyPr/>
        <a:lstStyle/>
        <a:p>
          <a:endParaRPr lang="en-US"/>
        </a:p>
      </dgm:t>
    </dgm:pt>
    <dgm:pt modelId="{3743AC6D-7410-4A0B-9BEF-3211AC5E3645}" type="pres">
      <dgm:prSet presAssocID="{BC3104C3-A5CF-47C7-BC59-7D17152A63CE}" presName="horz1" presStyleCnt="0"/>
      <dgm:spPr/>
      <dgm:t>
        <a:bodyPr/>
        <a:lstStyle/>
        <a:p>
          <a:endParaRPr lang="en-US"/>
        </a:p>
      </dgm:t>
    </dgm:pt>
    <dgm:pt modelId="{14E8746F-3228-49AF-9027-E0491E9E5562}" type="pres">
      <dgm:prSet presAssocID="{BC3104C3-A5CF-47C7-BC59-7D17152A63CE}" presName="tx1" presStyleLbl="revTx" presStyleIdx="2" presStyleCnt="6"/>
      <dgm:spPr/>
      <dgm:t>
        <a:bodyPr/>
        <a:lstStyle/>
        <a:p>
          <a:endParaRPr lang="en-US"/>
        </a:p>
      </dgm:t>
    </dgm:pt>
    <dgm:pt modelId="{CD85A01C-7E01-4863-A5E1-C59CB95AB4F0}" type="pres">
      <dgm:prSet presAssocID="{BC3104C3-A5CF-47C7-BC59-7D17152A63CE}" presName="vert1" presStyleCnt="0"/>
      <dgm:spPr/>
      <dgm:t>
        <a:bodyPr/>
        <a:lstStyle/>
        <a:p>
          <a:endParaRPr lang="en-US"/>
        </a:p>
      </dgm:t>
    </dgm:pt>
    <dgm:pt modelId="{B6C8C4E1-6EBB-4890-8A1A-1DC5F25CA63F}" type="pres">
      <dgm:prSet presAssocID="{0DB8D2BF-2A1C-4BB8-B2BE-F4E8BCA86CEF}" presName="thickLine" presStyleLbl="alignNode1" presStyleIdx="3" presStyleCnt="6"/>
      <dgm:spPr/>
      <dgm:t>
        <a:bodyPr/>
        <a:lstStyle/>
        <a:p>
          <a:endParaRPr lang="en-US"/>
        </a:p>
      </dgm:t>
    </dgm:pt>
    <dgm:pt modelId="{100B8081-E21D-4BAC-AC18-2308B2094F7D}" type="pres">
      <dgm:prSet presAssocID="{0DB8D2BF-2A1C-4BB8-B2BE-F4E8BCA86CEF}" presName="horz1" presStyleCnt="0"/>
      <dgm:spPr/>
      <dgm:t>
        <a:bodyPr/>
        <a:lstStyle/>
        <a:p>
          <a:endParaRPr lang="en-US"/>
        </a:p>
      </dgm:t>
    </dgm:pt>
    <dgm:pt modelId="{AC799C29-C138-4EE9-B5F6-030DCD9518BC}" type="pres">
      <dgm:prSet presAssocID="{0DB8D2BF-2A1C-4BB8-B2BE-F4E8BCA86CEF}" presName="tx1" presStyleLbl="revTx" presStyleIdx="3" presStyleCnt="6"/>
      <dgm:spPr/>
      <dgm:t>
        <a:bodyPr/>
        <a:lstStyle/>
        <a:p>
          <a:endParaRPr lang="en-US"/>
        </a:p>
      </dgm:t>
    </dgm:pt>
    <dgm:pt modelId="{060F1E01-457F-4E9E-A1EB-7B15FD7F0508}" type="pres">
      <dgm:prSet presAssocID="{0DB8D2BF-2A1C-4BB8-B2BE-F4E8BCA86CEF}" presName="vert1" presStyleCnt="0"/>
      <dgm:spPr/>
      <dgm:t>
        <a:bodyPr/>
        <a:lstStyle/>
        <a:p>
          <a:endParaRPr lang="en-US"/>
        </a:p>
      </dgm:t>
    </dgm:pt>
    <dgm:pt modelId="{1D201724-8887-47CA-A562-60507D03BEF2}" type="pres">
      <dgm:prSet presAssocID="{124D2362-BDA8-4944-B629-4C466231A79E}" presName="thickLine" presStyleLbl="alignNode1" presStyleIdx="4" presStyleCnt="6"/>
      <dgm:spPr/>
      <dgm:t>
        <a:bodyPr/>
        <a:lstStyle/>
        <a:p>
          <a:endParaRPr lang="en-US"/>
        </a:p>
      </dgm:t>
    </dgm:pt>
    <dgm:pt modelId="{A0AC7B2F-D566-4568-B9B5-B79B13F75FDD}" type="pres">
      <dgm:prSet presAssocID="{124D2362-BDA8-4944-B629-4C466231A79E}" presName="horz1" presStyleCnt="0"/>
      <dgm:spPr/>
      <dgm:t>
        <a:bodyPr/>
        <a:lstStyle/>
        <a:p>
          <a:endParaRPr lang="en-US"/>
        </a:p>
      </dgm:t>
    </dgm:pt>
    <dgm:pt modelId="{245E4850-9AEB-41E2-BBD1-299282205C32}" type="pres">
      <dgm:prSet presAssocID="{124D2362-BDA8-4944-B629-4C466231A79E}" presName="tx1" presStyleLbl="revTx" presStyleIdx="4" presStyleCnt="6"/>
      <dgm:spPr/>
      <dgm:t>
        <a:bodyPr/>
        <a:lstStyle/>
        <a:p>
          <a:endParaRPr lang="en-US"/>
        </a:p>
      </dgm:t>
    </dgm:pt>
    <dgm:pt modelId="{C9F0B529-C2E7-4AC4-9EAF-44E0473C08AB}" type="pres">
      <dgm:prSet presAssocID="{124D2362-BDA8-4944-B629-4C466231A79E}" presName="vert1" presStyleCnt="0"/>
      <dgm:spPr/>
      <dgm:t>
        <a:bodyPr/>
        <a:lstStyle/>
        <a:p>
          <a:endParaRPr lang="en-US"/>
        </a:p>
      </dgm:t>
    </dgm:pt>
    <dgm:pt modelId="{FA172591-6AFB-4243-A95F-9D9E1B968148}" type="pres">
      <dgm:prSet presAssocID="{149A0E33-D701-4B64-AC67-779D6277B9B4}" presName="thickLine" presStyleLbl="alignNode1" presStyleIdx="5" presStyleCnt="6"/>
      <dgm:spPr/>
      <dgm:t>
        <a:bodyPr/>
        <a:lstStyle/>
        <a:p>
          <a:endParaRPr lang="en-US"/>
        </a:p>
      </dgm:t>
    </dgm:pt>
    <dgm:pt modelId="{04ED9B96-C123-4EBC-B57D-DFFD0B68FB06}" type="pres">
      <dgm:prSet presAssocID="{149A0E33-D701-4B64-AC67-779D6277B9B4}" presName="horz1" presStyleCnt="0"/>
      <dgm:spPr/>
      <dgm:t>
        <a:bodyPr/>
        <a:lstStyle/>
        <a:p>
          <a:endParaRPr lang="en-US"/>
        </a:p>
      </dgm:t>
    </dgm:pt>
    <dgm:pt modelId="{8E728B8C-A8D8-4333-878E-5E1A9B3DC56A}" type="pres">
      <dgm:prSet presAssocID="{149A0E33-D701-4B64-AC67-779D6277B9B4}" presName="tx1" presStyleLbl="revTx" presStyleIdx="5" presStyleCnt="6"/>
      <dgm:spPr/>
      <dgm:t>
        <a:bodyPr/>
        <a:lstStyle/>
        <a:p>
          <a:endParaRPr lang="en-US"/>
        </a:p>
      </dgm:t>
    </dgm:pt>
    <dgm:pt modelId="{AF2B5EE3-DBDA-4C38-8F70-2CBF2C259D9E}" type="pres">
      <dgm:prSet presAssocID="{149A0E33-D701-4B64-AC67-779D6277B9B4}" presName="vert1" presStyleCnt="0"/>
      <dgm:spPr/>
      <dgm:t>
        <a:bodyPr/>
        <a:lstStyle/>
        <a:p>
          <a:endParaRPr lang="en-US"/>
        </a:p>
      </dgm:t>
    </dgm:pt>
  </dgm:ptLst>
  <dgm:cxnLst>
    <dgm:cxn modelId="{6371DB5C-E16C-41B1-AB0F-F18B082BB145}" srcId="{B5754387-E829-4E23-BD85-021C96D3FC5F}" destId="{149A0E33-D701-4B64-AC67-779D6277B9B4}" srcOrd="5" destOrd="0" parTransId="{4FB46316-3972-4D5D-BFE0-D54ADCE5090D}" sibTransId="{3127DDBA-B4D4-401C-A3E4-057937B1D192}"/>
    <dgm:cxn modelId="{0BCE1B8D-6028-412C-8719-9310CE954992}" type="presOf" srcId="{BC3104C3-A5CF-47C7-BC59-7D17152A63CE}" destId="{14E8746F-3228-49AF-9027-E0491E9E5562}" srcOrd="0" destOrd="0" presId="urn:microsoft.com/office/officeart/2008/layout/LinedList"/>
    <dgm:cxn modelId="{AC89110C-555E-4E1F-A75E-DE5B9A69692D}" type="presOf" srcId="{6AE199C0-B9CD-42F8-9E3B-20F2782E4FC9}" destId="{49D2050D-27FE-4419-A24C-84A97F4B7CA0}" srcOrd="0" destOrd="0" presId="urn:microsoft.com/office/officeart/2008/layout/LinedList"/>
    <dgm:cxn modelId="{69EF7887-2258-44A9-AFBA-7AD811ABA683}" srcId="{B5754387-E829-4E23-BD85-021C96D3FC5F}" destId="{6AE199C0-B9CD-42F8-9E3B-20F2782E4FC9}" srcOrd="1" destOrd="0" parTransId="{03E9FA07-AEA3-4D13-AC29-9CDC3033F421}" sibTransId="{D4E90E14-3717-401B-B679-240184BF5150}"/>
    <dgm:cxn modelId="{E33C82AB-4AED-454F-A185-62453E08DF98}" srcId="{B5754387-E829-4E23-BD85-021C96D3FC5F}" destId="{0DB8D2BF-2A1C-4BB8-B2BE-F4E8BCA86CEF}" srcOrd="3" destOrd="0" parTransId="{3CD858E7-D837-4AE9-986E-D1005C56DDAC}" sibTransId="{9B0507FA-39FE-475A-AD86-E0BCCB631320}"/>
    <dgm:cxn modelId="{23768EF1-082C-4227-BC67-EEE099CB0AC4}" type="presOf" srcId="{B5754387-E829-4E23-BD85-021C96D3FC5F}" destId="{CB896F7A-3CA1-4DB5-8F56-316995AC5556}" srcOrd="0" destOrd="0" presId="urn:microsoft.com/office/officeart/2008/layout/LinedList"/>
    <dgm:cxn modelId="{11A915FF-5FB2-4D73-B57B-7BC46701B41E}" srcId="{B5754387-E829-4E23-BD85-021C96D3FC5F}" destId="{124D2362-BDA8-4944-B629-4C466231A79E}" srcOrd="4" destOrd="0" parTransId="{03A7F76F-C66B-4173-A8EC-D9BB8A8866A7}" sibTransId="{F9CB13EA-0BC8-480A-B7C3-7FFBB5E72013}"/>
    <dgm:cxn modelId="{9AC9100E-2274-4798-B665-C3DA449F4C59}" srcId="{B5754387-E829-4E23-BD85-021C96D3FC5F}" destId="{BC3104C3-A5CF-47C7-BC59-7D17152A63CE}" srcOrd="2" destOrd="0" parTransId="{0C878879-8F2C-4562-A07A-67D509B68507}" sibTransId="{394BC542-6D78-4886-BB07-1B90BF964FB3}"/>
    <dgm:cxn modelId="{4768F36B-1427-473E-A5B0-84CF6D456AAD}" type="presOf" srcId="{149A0E33-D701-4B64-AC67-779D6277B9B4}" destId="{8E728B8C-A8D8-4333-878E-5E1A9B3DC56A}" srcOrd="0" destOrd="0" presId="urn:microsoft.com/office/officeart/2008/layout/LinedList"/>
    <dgm:cxn modelId="{4747E8B1-F0B3-48FB-BE1C-123098A9B047}" type="presOf" srcId="{124D2362-BDA8-4944-B629-4C466231A79E}" destId="{245E4850-9AEB-41E2-BBD1-299282205C32}" srcOrd="0" destOrd="0" presId="urn:microsoft.com/office/officeart/2008/layout/LinedList"/>
    <dgm:cxn modelId="{121A48B1-5B07-4FDD-A49B-FCE2AB996B47}" type="presOf" srcId="{0DB8D2BF-2A1C-4BB8-B2BE-F4E8BCA86CEF}" destId="{AC799C29-C138-4EE9-B5F6-030DCD9518BC}" srcOrd="0" destOrd="0" presId="urn:microsoft.com/office/officeart/2008/layout/LinedList"/>
    <dgm:cxn modelId="{0662A13D-0434-4CC5-A4BD-91EDE5EC6FB4}" type="presOf" srcId="{74D41756-33A4-4658-A90F-2779F13DC65C}" destId="{8808AD87-5541-4775-8F9A-3E40A1A2729B}" srcOrd="0" destOrd="0" presId="urn:microsoft.com/office/officeart/2008/layout/LinedList"/>
    <dgm:cxn modelId="{BC0C9BAD-B3A0-4A32-A9F5-77CFF091FEA7}" srcId="{B5754387-E829-4E23-BD85-021C96D3FC5F}" destId="{74D41756-33A4-4658-A90F-2779F13DC65C}" srcOrd="0" destOrd="0" parTransId="{5A3EC466-827D-4350-A3D7-9551F7F29DE7}" sibTransId="{DC1CC497-BDD3-491C-8FC9-D13C1CDE663C}"/>
    <dgm:cxn modelId="{2E28402F-82CC-4155-A7CF-19DE11BD2E24}" type="presParOf" srcId="{CB896F7A-3CA1-4DB5-8F56-316995AC5556}" destId="{3A9E7055-B7CF-48CE-A953-2566BBD648EE}" srcOrd="0" destOrd="0" presId="urn:microsoft.com/office/officeart/2008/layout/LinedList"/>
    <dgm:cxn modelId="{769568CB-8D5F-4E41-B705-32A6CE8C726F}" type="presParOf" srcId="{CB896F7A-3CA1-4DB5-8F56-316995AC5556}" destId="{2DA82BAF-6A11-48B5-87E4-F48181579486}" srcOrd="1" destOrd="0" presId="urn:microsoft.com/office/officeart/2008/layout/LinedList"/>
    <dgm:cxn modelId="{BCCE409F-0980-498C-8AE2-DA40EDFBE56B}" type="presParOf" srcId="{2DA82BAF-6A11-48B5-87E4-F48181579486}" destId="{8808AD87-5541-4775-8F9A-3E40A1A2729B}" srcOrd="0" destOrd="0" presId="urn:microsoft.com/office/officeart/2008/layout/LinedList"/>
    <dgm:cxn modelId="{31594C0F-D6F8-4A55-8998-6BA1F78A7444}" type="presParOf" srcId="{2DA82BAF-6A11-48B5-87E4-F48181579486}" destId="{1E3755FD-D044-4D6B-92D2-3684A59F4460}" srcOrd="1" destOrd="0" presId="urn:microsoft.com/office/officeart/2008/layout/LinedList"/>
    <dgm:cxn modelId="{13BBA68F-AB68-49D8-9F55-ADA1A441F0DA}" type="presParOf" srcId="{CB896F7A-3CA1-4DB5-8F56-316995AC5556}" destId="{371DF6A4-6FB5-4362-97F4-E6CA4BAF661B}" srcOrd="2" destOrd="0" presId="urn:microsoft.com/office/officeart/2008/layout/LinedList"/>
    <dgm:cxn modelId="{56F2EF52-A245-400C-A912-D513D6C705B4}" type="presParOf" srcId="{CB896F7A-3CA1-4DB5-8F56-316995AC5556}" destId="{19A128F2-5F83-4831-9F02-29563D539DC1}" srcOrd="3" destOrd="0" presId="urn:microsoft.com/office/officeart/2008/layout/LinedList"/>
    <dgm:cxn modelId="{598E5D92-BB38-43D9-8DAB-81F17E5B695C}" type="presParOf" srcId="{19A128F2-5F83-4831-9F02-29563D539DC1}" destId="{49D2050D-27FE-4419-A24C-84A97F4B7CA0}" srcOrd="0" destOrd="0" presId="urn:microsoft.com/office/officeart/2008/layout/LinedList"/>
    <dgm:cxn modelId="{D89EE1AB-AD98-48C7-AF2F-9A5C0A6D636F}" type="presParOf" srcId="{19A128F2-5F83-4831-9F02-29563D539DC1}" destId="{F2D9F134-7B02-4308-B123-CDC28248F819}" srcOrd="1" destOrd="0" presId="urn:microsoft.com/office/officeart/2008/layout/LinedList"/>
    <dgm:cxn modelId="{7FA43E52-CD7B-496D-94DF-47FA9BB9D880}" type="presParOf" srcId="{CB896F7A-3CA1-4DB5-8F56-316995AC5556}" destId="{182374A6-46D9-4764-ADB6-3D001C5FD39D}" srcOrd="4" destOrd="0" presId="urn:microsoft.com/office/officeart/2008/layout/LinedList"/>
    <dgm:cxn modelId="{43AE918A-6A11-4B8E-8646-D4FD55E4D8C5}" type="presParOf" srcId="{CB896F7A-3CA1-4DB5-8F56-316995AC5556}" destId="{3743AC6D-7410-4A0B-9BEF-3211AC5E3645}" srcOrd="5" destOrd="0" presId="urn:microsoft.com/office/officeart/2008/layout/LinedList"/>
    <dgm:cxn modelId="{E29D4C49-E463-4794-910F-BCC8E2006E7A}" type="presParOf" srcId="{3743AC6D-7410-4A0B-9BEF-3211AC5E3645}" destId="{14E8746F-3228-49AF-9027-E0491E9E5562}" srcOrd="0" destOrd="0" presId="urn:microsoft.com/office/officeart/2008/layout/LinedList"/>
    <dgm:cxn modelId="{BC69BFA3-BF16-4103-91DA-C1BC6EF4064A}" type="presParOf" srcId="{3743AC6D-7410-4A0B-9BEF-3211AC5E3645}" destId="{CD85A01C-7E01-4863-A5E1-C59CB95AB4F0}" srcOrd="1" destOrd="0" presId="urn:microsoft.com/office/officeart/2008/layout/LinedList"/>
    <dgm:cxn modelId="{D18B8C57-ED6F-4586-AB7D-4BA3A7E54126}" type="presParOf" srcId="{CB896F7A-3CA1-4DB5-8F56-316995AC5556}" destId="{B6C8C4E1-6EBB-4890-8A1A-1DC5F25CA63F}" srcOrd="6" destOrd="0" presId="urn:microsoft.com/office/officeart/2008/layout/LinedList"/>
    <dgm:cxn modelId="{41311604-7AA0-45F0-B923-978BE4324FC2}" type="presParOf" srcId="{CB896F7A-3CA1-4DB5-8F56-316995AC5556}" destId="{100B8081-E21D-4BAC-AC18-2308B2094F7D}" srcOrd="7" destOrd="0" presId="urn:microsoft.com/office/officeart/2008/layout/LinedList"/>
    <dgm:cxn modelId="{492532DC-7026-4D40-9CBC-8158061DCB58}" type="presParOf" srcId="{100B8081-E21D-4BAC-AC18-2308B2094F7D}" destId="{AC799C29-C138-4EE9-B5F6-030DCD9518BC}" srcOrd="0" destOrd="0" presId="urn:microsoft.com/office/officeart/2008/layout/LinedList"/>
    <dgm:cxn modelId="{5AE843B9-161C-4697-B839-4D5CEA9D1BE5}" type="presParOf" srcId="{100B8081-E21D-4BAC-AC18-2308B2094F7D}" destId="{060F1E01-457F-4E9E-A1EB-7B15FD7F0508}" srcOrd="1" destOrd="0" presId="urn:microsoft.com/office/officeart/2008/layout/LinedList"/>
    <dgm:cxn modelId="{D928287B-3065-4AA4-A842-F15E38E7C2BC}" type="presParOf" srcId="{CB896F7A-3CA1-4DB5-8F56-316995AC5556}" destId="{1D201724-8887-47CA-A562-60507D03BEF2}" srcOrd="8" destOrd="0" presId="urn:microsoft.com/office/officeart/2008/layout/LinedList"/>
    <dgm:cxn modelId="{795EAF18-356F-4643-B155-45D475EFEA12}" type="presParOf" srcId="{CB896F7A-3CA1-4DB5-8F56-316995AC5556}" destId="{A0AC7B2F-D566-4568-B9B5-B79B13F75FDD}" srcOrd="9" destOrd="0" presId="urn:microsoft.com/office/officeart/2008/layout/LinedList"/>
    <dgm:cxn modelId="{350F2927-0761-428D-B4F6-7CA3FBB16ACB}" type="presParOf" srcId="{A0AC7B2F-D566-4568-B9B5-B79B13F75FDD}" destId="{245E4850-9AEB-41E2-BBD1-299282205C32}" srcOrd="0" destOrd="0" presId="urn:microsoft.com/office/officeart/2008/layout/LinedList"/>
    <dgm:cxn modelId="{8B3567EE-B9B6-4C1B-A326-ADFBD28AA6AD}" type="presParOf" srcId="{A0AC7B2F-D566-4568-B9B5-B79B13F75FDD}" destId="{C9F0B529-C2E7-4AC4-9EAF-44E0473C08AB}" srcOrd="1" destOrd="0" presId="urn:microsoft.com/office/officeart/2008/layout/LinedList"/>
    <dgm:cxn modelId="{29651E45-AC15-4230-94A7-C2A6E922A47B}" type="presParOf" srcId="{CB896F7A-3CA1-4DB5-8F56-316995AC5556}" destId="{FA172591-6AFB-4243-A95F-9D9E1B968148}" srcOrd="10" destOrd="0" presId="urn:microsoft.com/office/officeart/2008/layout/LinedList"/>
    <dgm:cxn modelId="{369D8141-2FD6-41A2-8E81-DB6F7E7E135B}" type="presParOf" srcId="{CB896F7A-3CA1-4DB5-8F56-316995AC5556}" destId="{04ED9B96-C123-4EBC-B57D-DFFD0B68FB06}" srcOrd="11" destOrd="0" presId="urn:microsoft.com/office/officeart/2008/layout/LinedList"/>
    <dgm:cxn modelId="{984DB414-9382-4B37-8777-E3C02D072D31}" type="presParOf" srcId="{04ED9B96-C123-4EBC-B57D-DFFD0B68FB06}" destId="{8E728B8C-A8D8-4333-878E-5E1A9B3DC56A}" srcOrd="0" destOrd="0" presId="urn:microsoft.com/office/officeart/2008/layout/LinedList"/>
    <dgm:cxn modelId="{5635DB36-F7B3-4102-8F0B-92BFBA748655}" type="presParOf" srcId="{04ED9B96-C123-4EBC-B57D-DFFD0B68FB06}" destId="{AF2B5EE3-DBDA-4C38-8F70-2CBF2C259D9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4E7DC74-ED09-4190-858E-5E7B33EFE2E9}" type="doc">
      <dgm:prSet loTypeId="urn:microsoft.com/office/officeart/2005/8/layout/orgChart1" loCatId="hierarchy" qsTypeId="urn:microsoft.com/office/officeart/2005/8/quickstyle/3d1" qsCatId="3D" csTypeId="urn:microsoft.com/office/officeart/2005/8/colors/accent0_2" csCatId="mainScheme" phldr="1"/>
      <dgm:spPr/>
      <dgm:t>
        <a:bodyPr/>
        <a:lstStyle/>
        <a:p>
          <a:endParaRPr lang="en-US"/>
        </a:p>
      </dgm:t>
    </dgm:pt>
    <dgm:pt modelId="{4C427448-B0EB-43C4-80A7-13400BCA7BA3}">
      <dgm:prSet/>
      <dgm:spPr/>
      <dgm:t>
        <a:bodyPr/>
        <a:lstStyle/>
        <a:p>
          <a:pPr rtl="0"/>
          <a:r>
            <a:rPr lang="en-US" b="1" i="1" dirty="0" smtClean="0"/>
            <a:t>Level Changes</a:t>
          </a:r>
          <a:endParaRPr lang="en-US" dirty="0"/>
        </a:p>
      </dgm:t>
    </dgm:pt>
    <dgm:pt modelId="{0B3FCF2A-E7A5-4F6C-9D1D-564EEECCC0D4}" type="parTrans" cxnId="{474EB71C-332A-4138-B573-5FDCFEC733CD}">
      <dgm:prSet/>
      <dgm:spPr/>
      <dgm:t>
        <a:bodyPr/>
        <a:lstStyle/>
        <a:p>
          <a:endParaRPr lang="en-US"/>
        </a:p>
      </dgm:t>
    </dgm:pt>
    <dgm:pt modelId="{4828640C-037B-4798-BEBD-0A3C61059FAD}" type="sibTrans" cxnId="{474EB71C-332A-4138-B573-5FDCFEC733CD}">
      <dgm:prSet/>
      <dgm:spPr/>
      <dgm:t>
        <a:bodyPr/>
        <a:lstStyle/>
        <a:p>
          <a:endParaRPr lang="en-US"/>
        </a:p>
      </dgm:t>
    </dgm:pt>
    <dgm:pt modelId="{A788E7BB-B9CB-4783-9AD0-EE97F7B00787}">
      <dgm:prSet/>
      <dgm:spPr/>
      <dgm:t>
        <a:bodyPr/>
        <a:lstStyle/>
        <a:p>
          <a:pPr rtl="0"/>
          <a:r>
            <a:rPr lang="en-US" b="1" i="1" smtClean="0"/>
            <a:t>Practice </a:t>
          </a:r>
          <a:endParaRPr lang="en-US"/>
        </a:p>
      </dgm:t>
    </dgm:pt>
    <dgm:pt modelId="{AC1062E0-8623-4EBC-9A8E-A00DBF056B18}" type="parTrans" cxnId="{D8365A54-81FE-473B-A3A2-B2E7566B139F}">
      <dgm:prSet/>
      <dgm:spPr/>
      <dgm:t>
        <a:bodyPr/>
        <a:lstStyle/>
        <a:p>
          <a:endParaRPr lang="en-US"/>
        </a:p>
      </dgm:t>
    </dgm:pt>
    <dgm:pt modelId="{FE16B993-B4A3-457B-84C9-D39F34019E93}" type="sibTrans" cxnId="{D8365A54-81FE-473B-A3A2-B2E7566B139F}">
      <dgm:prSet/>
      <dgm:spPr/>
      <dgm:t>
        <a:bodyPr/>
        <a:lstStyle/>
        <a:p>
          <a:endParaRPr lang="en-US"/>
        </a:p>
      </dgm:t>
    </dgm:pt>
    <dgm:pt modelId="{ADF2485C-ED44-4451-8218-80B0B8030DD2}">
      <dgm:prSet/>
      <dgm:spPr/>
      <dgm:t>
        <a:bodyPr/>
        <a:lstStyle/>
        <a:p>
          <a:pPr rtl="0"/>
          <a:r>
            <a:rPr lang="en-US" b="1" i="1" smtClean="0"/>
            <a:t>Policy </a:t>
          </a:r>
          <a:endParaRPr lang="en-US"/>
        </a:p>
      </dgm:t>
    </dgm:pt>
    <dgm:pt modelId="{8DEACF5D-A43E-4C0A-95A0-8F0BAE9B92A7}" type="parTrans" cxnId="{C5406BDF-8AF8-4F59-BC36-D1AB53F432F1}">
      <dgm:prSet/>
      <dgm:spPr/>
      <dgm:t>
        <a:bodyPr/>
        <a:lstStyle/>
        <a:p>
          <a:endParaRPr lang="en-US"/>
        </a:p>
      </dgm:t>
    </dgm:pt>
    <dgm:pt modelId="{A6FD982F-CB22-454B-BF8C-C6E8228E8242}" type="sibTrans" cxnId="{C5406BDF-8AF8-4F59-BC36-D1AB53F432F1}">
      <dgm:prSet/>
      <dgm:spPr/>
      <dgm:t>
        <a:bodyPr/>
        <a:lstStyle/>
        <a:p>
          <a:endParaRPr lang="en-US"/>
        </a:p>
      </dgm:t>
    </dgm:pt>
    <dgm:pt modelId="{DA16FD7A-CBA9-43DF-A3F6-A5BC61585443}">
      <dgm:prSet/>
      <dgm:spPr/>
      <dgm:t>
        <a:bodyPr/>
        <a:lstStyle/>
        <a:p>
          <a:pPr rtl="0"/>
          <a:r>
            <a:rPr lang="en-US" b="1" i="1" smtClean="0"/>
            <a:t>System Change</a:t>
          </a:r>
          <a:endParaRPr lang="en-US"/>
        </a:p>
      </dgm:t>
    </dgm:pt>
    <dgm:pt modelId="{72D6CFA0-755E-418E-9347-2736C36ABAED}" type="parTrans" cxnId="{28187296-57EB-4BD6-A617-D3499B453E52}">
      <dgm:prSet/>
      <dgm:spPr/>
      <dgm:t>
        <a:bodyPr/>
        <a:lstStyle/>
        <a:p>
          <a:endParaRPr lang="en-US"/>
        </a:p>
      </dgm:t>
    </dgm:pt>
    <dgm:pt modelId="{3E1E1126-9079-4DE9-B4A4-93F32CD46087}" type="sibTrans" cxnId="{28187296-57EB-4BD6-A617-D3499B453E52}">
      <dgm:prSet/>
      <dgm:spPr/>
      <dgm:t>
        <a:bodyPr/>
        <a:lstStyle/>
        <a:p>
          <a:endParaRPr lang="en-US"/>
        </a:p>
      </dgm:t>
    </dgm:pt>
    <dgm:pt modelId="{3C0CF85B-6C8B-42E7-A04D-7D80F80F3DFF}" type="pres">
      <dgm:prSet presAssocID="{A4E7DC74-ED09-4190-858E-5E7B33EFE2E9}" presName="hierChild1" presStyleCnt="0">
        <dgm:presLayoutVars>
          <dgm:orgChart val="1"/>
          <dgm:chPref val="1"/>
          <dgm:dir/>
          <dgm:animOne val="branch"/>
          <dgm:animLvl val="lvl"/>
          <dgm:resizeHandles/>
        </dgm:presLayoutVars>
      </dgm:prSet>
      <dgm:spPr/>
      <dgm:t>
        <a:bodyPr/>
        <a:lstStyle/>
        <a:p>
          <a:endParaRPr lang="en-US"/>
        </a:p>
      </dgm:t>
    </dgm:pt>
    <dgm:pt modelId="{8FC266C1-FC51-455D-9611-93C176A34DF4}" type="pres">
      <dgm:prSet presAssocID="{4C427448-B0EB-43C4-80A7-13400BCA7BA3}" presName="hierRoot1" presStyleCnt="0">
        <dgm:presLayoutVars>
          <dgm:hierBranch val="init"/>
        </dgm:presLayoutVars>
      </dgm:prSet>
      <dgm:spPr/>
    </dgm:pt>
    <dgm:pt modelId="{6D3FE0CD-7A04-4E36-BE17-B5DEB317B024}" type="pres">
      <dgm:prSet presAssocID="{4C427448-B0EB-43C4-80A7-13400BCA7BA3}" presName="rootComposite1" presStyleCnt="0"/>
      <dgm:spPr/>
    </dgm:pt>
    <dgm:pt modelId="{F62D2ED2-BBDF-43FF-94C7-E3F92D41B015}" type="pres">
      <dgm:prSet presAssocID="{4C427448-B0EB-43C4-80A7-13400BCA7BA3}" presName="rootText1" presStyleLbl="node0" presStyleIdx="0" presStyleCnt="1">
        <dgm:presLayoutVars>
          <dgm:chPref val="3"/>
        </dgm:presLayoutVars>
      </dgm:prSet>
      <dgm:spPr/>
      <dgm:t>
        <a:bodyPr/>
        <a:lstStyle/>
        <a:p>
          <a:endParaRPr lang="en-US"/>
        </a:p>
      </dgm:t>
    </dgm:pt>
    <dgm:pt modelId="{C92B60EB-2E96-4A74-B322-A912E955F79C}" type="pres">
      <dgm:prSet presAssocID="{4C427448-B0EB-43C4-80A7-13400BCA7BA3}" presName="rootConnector1" presStyleLbl="node1" presStyleIdx="0" presStyleCnt="0"/>
      <dgm:spPr/>
      <dgm:t>
        <a:bodyPr/>
        <a:lstStyle/>
        <a:p>
          <a:endParaRPr lang="en-US"/>
        </a:p>
      </dgm:t>
    </dgm:pt>
    <dgm:pt modelId="{A1A8E63A-7E6A-4A04-87D5-4750F5921018}" type="pres">
      <dgm:prSet presAssocID="{4C427448-B0EB-43C4-80A7-13400BCA7BA3}" presName="hierChild2" presStyleCnt="0"/>
      <dgm:spPr/>
    </dgm:pt>
    <dgm:pt modelId="{93BE016F-66BD-4CAC-8435-AB750D90987C}" type="pres">
      <dgm:prSet presAssocID="{AC1062E0-8623-4EBC-9A8E-A00DBF056B18}" presName="Name37" presStyleLbl="parChTrans1D2" presStyleIdx="0" presStyleCnt="3"/>
      <dgm:spPr/>
      <dgm:t>
        <a:bodyPr/>
        <a:lstStyle/>
        <a:p>
          <a:endParaRPr lang="en-US"/>
        </a:p>
      </dgm:t>
    </dgm:pt>
    <dgm:pt modelId="{6E45E513-F967-475D-9464-3DF1DE14C414}" type="pres">
      <dgm:prSet presAssocID="{A788E7BB-B9CB-4783-9AD0-EE97F7B00787}" presName="hierRoot2" presStyleCnt="0">
        <dgm:presLayoutVars>
          <dgm:hierBranch val="init"/>
        </dgm:presLayoutVars>
      </dgm:prSet>
      <dgm:spPr/>
    </dgm:pt>
    <dgm:pt modelId="{63F6F81F-B3BE-421B-A29F-5B5F80C5DD4B}" type="pres">
      <dgm:prSet presAssocID="{A788E7BB-B9CB-4783-9AD0-EE97F7B00787}" presName="rootComposite" presStyleCnt="0"/>
      <dgm:spPr/>
    </dgm:pt>
    <dgm:pt modelId="{F31CA7DB-33FD-4759-B8ED-1AB8B6C67FDE}" type="pres">
      <dgm:prSet presAssocID="{A788E7BB-B9CB-4783-9AD0-EE97F7B00787}" presName="rootText" presStyleLbl="node2" presStyleIdx="0" presStyleCnt="3">
        <dgm:presLayoutVars>
          <dgm:chPref val="3"/>
        </dgm:presLayoutVars>
      </dgm:prSet>
      <dgm:spPr/>
      <dgm:t>
        <a:bodyPr/>
        <a:lstStyle/>
        <a:p>
          <a:endParaRPr lang="en-US"/>
        </a:p>
      </dgm:t>
    </dgm:pt>
    <dgm:pt modelId="{A3A8623C-0588-4FA2-9DB1-AA32890BCAE4}" type="pres">
      <dgm:prSet presAssocID="{A788E7BB-B9CB-4783-9AD0-EE97F7B00787}" presName="rootConnector" presStyleLbl="node2" presStyleIdx="0" presStyleCnt="3"/>
      <dgm:spPr/>
      <dgm:t>
        <a:bodyPr/>
        <a:lstStyle/>
        <a:p>
          <a:endParaRPr lang="en-US"/>
        </a:p>
      </dgm:t>
    </dgm:pt>
    <dgm:pt modelId="{00AEFC57-DBE1-4361-9B7A-627F768B98ED}" type="pres">
      <dgm:prSet presAssocID="{A788E7BB-B9CB-4783-9AD0-EE97F7B00787}" presName="hierChild4" presStyleCnt="0"/>
      <dgm:spPr/>
    </dgm:pt>
    <dgm:pt modelId="{B0593FD7-D4F8-4B0F-BF2B-C55C9661910E}" type="pres">
      <dgm:prSet presAssocID="{A788E7BB-B9CB-4783-9AD0-EE97F7B00787}" presName="hierChild5" presStyleCnt="0"/>
      <dgm:spPr/>
    </dgm:pt>
    <dgm:pt modelId="{013027CC-6672-49CA-8152-35725E2CACB6}" type="pres">
      <dgm:prSet presAssocID="{8DEACF5D-A43E-4C0A-95A0-8F0BAE9B92A7}" presName="Name37" presStyleLbl="parChTrans1D2" presStyleIdx="1" presStyleCnt="3"/>
      <dgm:spPr/>
      <dgm:t>
        <a:bodyPr/>
        <a:lstStyle/>
        <a:p>
          <a:endParaRPr lang="en-US"/>
        </a:p>
      </dgm:t>
    </dgm:pt>
    <dgm:pt modelId="{67857C1D-84BB-4E0B-A6A8-9148A5CB2E13}" type="pres">
      <dgm:prSet presAssocID="{ADF2485C-ED44-4451-8218-80B0B8030DD2}" presName="hierRoot2" presStyleCnt="0">
        <dgm:presLayoutVars>
          <dgm:hierBranch val="init"/>
        </dgm:presLayoutVars>
      </dgm:prSet>
      <dgm:spPr/>
    </dgm:pt>
    <dgm:pt modelId="{30A87C3E-75A5-4B8F-9995-384A7DDE8F05}" type="pres">
      <dgm:prSet presAssocID="{ADF2485C-ED44-4451-8218-80B0B8030DD2}" presName="rootComposite" presStyleCnt="0"/>
      <dgm:spPr/>
    </dgm:pt>
    <dgm:pt modelId="{FED9C8E1-5AD8-4CCA-91F5-63059358E9F9}" type="pres">
      <dgm:prSet presAssocID="{ADF2485C-ED44-4451-8218-80B0B8030DD2}" presName="rootText" presStyleLbl="node2" presStyleIdx="1" presStyleCnt="3">
        <dgm:presLayoutVars>
          <dgm:chPref val="3"/>
        </dgm:presLayoutVars>
      </dgm:prSet>
      <dgm:spPr/>
      <dgm:t>
        <a:bodyPr/>
        <a:lstStyle/>
        <a:p>
          <a:endParaRPr lang="en-US"/>
        </a:p>
      </dgm:t>
    </dgm:pt>
    <dgm:pt modelId="{0223D5BF-8C65-46AB-BCEB-30C69C56770D}" type="pres">
      <dgm:prSet presAssocID="{ADF2485C-ED44-4451-8218-80B0B8030DD2}" presName="rootConnector" presStyleLbl="node2" presStyleIdx="1" presStyleCnt="3"/>
      <dgm:spPr/>
      <dgm:t>
        <a:bodyPr/>
        <a:lstStyle/>
        <a:p>
          <a:endParaRPr lang="en-US"/>
        </a:p>
      </dgm:t>
    </dgm:pt>
    <dgm:pt modelId="{B014A5B3-4950-4EB5-9470-96543CDCC810}" type="pres">
      <dgm:prSet presAssocID="{ADF2485C-ED44-4451-8218-80B0B8030DD2}" presName="hierChild4" presStyleCnt="0"/>
      <dgm:spPr/>
    </dgm:pt>
    <dgm:pt modelId="{3A3D2506-A263-499E-8B34-ADFBD5D45D37}" type="pres">
      <dgm:prSet presAssocID="{ADF2485C-ED44-4451-8218-80B0B8030DD2}" presName="hierChild5" presStyleCnt="0"/>
      <dgm:spPr/>
    </dgm:pt>
    <dgm:pt modelId="{0A8074B0-DAD2-4ED3-A9C3-BBF214F0B60A}" type="pres">
      <dgm:prSet presAssocID="{72D6CFA0-755E-418E-9347-2736C36ABAED}" presName="Name37" presStyleLbl="parChTrans1D2" presStyleIdx="2" presStyleCnt="3"/>
      <dgm:spPr/>
      <dgm:t>
        <a:bodyPr/>
        <a:lstStyle/>
        <a:p>
          <a:endParaRPr lang="en-US"/>
        </a:p>
      </dgm:t>
    </dgm:pt>
    <dgm:pt modelId="{A0610460-D5CF-4E57-9ED8-D7C16FD54AA3}" type="pres">
      <dgm:prSet presAssocID="{DA16FD7A-CBA9-43DF-A3F6-A5BC61585443}" presName="hierRoot2" presStyleCnt="0">
        <dgm:presLayoutVars>
          <dgm:hierBranch val="init"/>
        </dgm:presLayoutVars>
      </dgm:prSet>
      <dgm:spPr/>
    </dgm:pt>
    <dgm:pt modelId="{8B32B0A5-80BA-414E-A793-B10D9C90897E}" type="pres">
      <dgm:prSet presAssocID="{DA16FD7A-CBA9-43DF-A3F6-A5BC61585443}" presName="rootComposite" presStyleCnt="0"/>
      <dgm:spPr/>
    </dgm:pt>
    <dgm:pt modelId="{48B8F933-372A-4F64-AEF8-184DAEBD5652}" type="pres">
      <dgm:prSet presAssocID="{DA16FD7A-CBA9-43DF-A3F6-A5BC61585443}" presName="rootText" presStyleLbl="node2" presStyleIdx="2" presStyleCnt="3">
        <dgm:presLayoutVars>
          <dgm:chPref val="3"/>
        </dgm:presLayoutVars>
      </dgm:prSet>
      <dgm:spPr/>
      <dgm:t>
        <a:bodyPr/>
        <a:lstStyle/>
        <a:p>
          <a:endParaRPr lang="en-US"/>
        </a:p>
      </dgm:t>
    </dgm:pt>
    <dgm:pt modelId="{EF5F0F29-AC7E-487B-A6CD-533DC6A545E8}" type="pres">
      <dgm:prSet presAssocID="{DA16FD7A-CBA9-43DF-A3F6-A5BC61585443}" presName="rootConnector" presStyleLbl="node2" presStyleIdx="2" presStyleCnt="3"/>
      <dgm:spPr/>
      <dgm:t>
        <a:bodyPr/>
        <a:lstStyle/>
        <a:p>
          <a:endParaRPr lang="en-US"/>
        </a:p>
      </dgm:t>
    </dgm:pt>
    <dgm:pt modelId="{7AD0DB22-C791-4FD6-AD1B-B803EC0742BE}" type="pres">
      <dgm:prSet presAssocID="{DA16FD7A-CBA9-43DF-A3F6-A5BC61585443}" presName="hierChild4" presStyleCnt="0"/>
      <dgm:spPr/>
    </dgm:pt>
    <dgm:pt modelId="{B01FA0A1-DA20-44E0-B855-C9F6CCFF7E28}" type="pres">
      <dgm:prSet presAssocID="{DA16FD7A-CBA9-43DF-A3F6-A5BC61585443}" presName="hierChild5" presStyleCnt="0"/>
      <dgm:spPr/>
    </dgm:pt>
    <dgm:pt modelId="{1FA88C76-5A0C-4D7D-9A5B-D236CB7A9C30}" type="pres">
      <dgm:prSet presAssocID="{4C427448-B0EB-43C4-80A7-13400BCA7BA3}" presName="hierChild3" presStyleCnt="0"/>
      <dgm:spPr/>
    </dgm:pt>
  </dgm:ptLst>
  <dgm:cxnLst>
    <dgm:cxn modelId="{5970460C-445F-40F0-A0CE-6BDABA40EA9F}" type="presOf" srcId="{8DEACF5D-A43E-4C0A-95A0-8F0BAE9B92A7}" destId="{013027CC-6672-49CA-8152-35725E2CACB6}" srcOrd="0" destOrd="0" presId="urn:microsoft.com/office/officeart/2005/8/layout/orgChart1"/>
    <dgm:cxn modelId="{7F5883E8-4486-4127-80C8-4FF285B05B0A}" type="presOf" srcId="{ADF2485C-ED44-4451-8218-80B0B8030DD2}" destId="{FED9C8E1-5AD8-4CCA-91F5-63059358E9F9}" srcOrd="0" destOrd="0" presId="urn:microsoft.com/office/officeart/2005/8/layout/orgChart1"/>
    <dgm:cxn modelId="{AB89C489-55AC-497F-B888-908CEE8F2F7C}" type="presOf" srcId="{4C427448-B0EB-43C4-80A7-13400BCA7BA3}" destId="{F62D2ED2-BBDF-43FF-94C7-E3F92D41B015}" srcOrd="0" destOrd="0" presId="urn:microsoft.com/office/officeart/2005/8/layout/orgChart1"/>
    <dgm:cxn modelId="{D8A325FD-7843-4254-B9FE-A3843E0517DF}" type="presOf" srcId="{A4E7DC74-ED09-4190-858E-5E7B33EFE2E9}" destId="{3C0CF85B-6C8B-42E7-A04D-7D80F80F3DFF}" srcOrd="0" destOrd="0" presId="urn:microsoft.com/office/officeart/2005/8/layout/orgChart1"/>
    <dgm:cxn modelId="{B27A58FA-C0F2-487B-9059-3A9D7748444F}" type="presOf" srcId="{DA16FD7A-CBA9-43DF-A3F6-A5BC61585443}" destId="{EF5F0F29-AC7E-487B-A6CD-533DC6A545E8}" srcOrd="1" destOrd="0" presId="urn:microsoft.com/office/officeart/2005/8/layout/orgChart1"/>
    <dgm:cxn modelId="{84AE8603-6045-4417-83DC-94375DB34D3B}" type="presOf" srcId="{DA16FD7A-CBA9-43DF-A3F6-A5BC61585443}" destId="{48B8F933-372A-4F64-AEF8-184DAEBD5652}" srcOrd="0" destOrd="0" presId="urn:microsoft.com/office/officeart/2005/8/layout/orgChart1"/>
    <dgm:cxn modelId="{4ECE6DD4-E6D8-403A-BDA9-A7FAAE416E85}" type="presOf" srcId="{4C427448-B0EB-43C4-80A7-13400BCA7BA3}" destId="{C92B60EB-2E96-4A74-B322-A912E955F79C}" srcOrd="1" destOrd="0" presId="urn:microsoft.com/office/officeart/2005/8/layout/orgChart1"/>
    <dgm:cxn modelId="{D8365A54-81FE-473B-A3A2-B2E7566B139F}" srcId="{4C427448-B0EB-43C4-80A7-13400BCA7BA3}" destId="{A788E7BB-B9CB-4783-9AD0-EE97F7B00787}" srcOrd="0" destOrd="0" parTransId="{AC1062E0-8623-4EBC-9A8E-A00DBF056B18}" sibTransId="{FE16B993-B4A3-457B-84C9-D39F34019E93}"/>
    <dgm:cxn modelId="{BC62CC11-85C7-4F3A-A85D-37215B5B5DD7}" type="presOf" srcId="{A788E7BB-B9CB-4783-9AD0-EE97F7B00787}" destId="{A3A8623C-0588-4FA2-9DB1-AA32890BCAE4}" srcOrd="1" destOrd="0" presId="urn:microsoft.com/office/officeart/2005/8/layout/orgChart1"/>
    <dgm:cxn modelId="{474EB71C-332A-4138-B573-5FDCFEC733CD}" srcId="{A4E7DC74-ED09-4190-858E-5E7B33EFE2E9}" destId="{4C427448-B0EB-43C4-80A7-13400BCA7BA3}" srcOrd="0" destOrd="0" parTransId="{0B3FCF2A-E7A5-4F6C-9D1D-564EEECCC0D4}" sibTransId="{4828640C-037B-4798-BEBD-0A3C61059FAD}"/>
    <dgm:cxn modelId="{C5406BDF-8AF8-4F59-BC36-D1AB53F432F1}" srcId="{4C427448-B0EB-43C4-80A7-13400BCA7BA3}" destId="{ADF2485C-ED44-4451-8218-80B0B8030DD2}" srcOrd="1" destOrd="0" parTransId="{8DEACF5D-A43E-4C0A-95A0-8F0BAE9B92A7}" sibTransId="{A6FD982F-CB22-454B-BF8C-C6E8228E8242}"/>
    <dgm:cxn modelId="{768FC5D4-5517-478D-8AE7-5BA533703F81}" type="presOf" srcId="{A788E7BB-B9CB-4783-9AD0-EE97F7B00787}" destId="{F31CA7DB-33FD-4759-B8ED-1AB8B6C67FDE}" srcOrd="0" destOrd="0" presId="urn:microsoft.com/office/officeart/2005/8/layout/orgChart1"/>
    <dgm:cxn modelId="{28187296-57EB-4BD6-A617-D3499B453E52}" srcId="{4C427448-B0EB-43C4-80A7-13400BCA7BA3}" destId="{DA16FD7A-CBA9-43DF-A3F6-A5BC61585443}" srcOrd="2" destOrd="0" parTransId="{72D6CFA0-755E-418E-9347-2736C36ABAED}" sibTransId="{3E1E1126-9079-4DE9-B4A4-93F32CD46087}"/>
    <dgm:cxn modelId="{30148208-CBC2-45C3-9153-A55A5F275153}" type="presOf" srcId="{72D6CFA0-755E-418E-9347-2736C36ABAED}" destId="{0A8074B0-DAD2-4ED3-A9C3-BBF214F0B60A}" srcOrd="0" destOrd="0" presId="urn:microsoft.com/office/officeart/2005/8/layout/orgChart1"/>
    <dgm:cxn modelId="{3D867337-1EE6-4B2F-9391-54B4E3285154}" type="presOf" srcId="{ADF2485C-ED44-4451-8218-80B0B8030DD2}" destId="{0223D5BF-8C65-46AB-BCEB-30C69C56770D}" srcOrd="1" destOrd="0" presId="urn:microsoft.com/office/officeart/2005/8/layout/orgChart1"/>
    <dgm:cxn modelId="{33B89E80-9C57-48A7-B851-5C8D5C417624}" type="presOf" srcId="{AC1062E0-8623-4EBC-9A8E-A00DBF056B18}" destId="{93BE016F-66BD-4CAC-8435-AB750D90987C}" srcOrd="0" destOrd="0" presId="urn:microsoft.com/office/officeart/2005/8/layout/orgChart1"/>
    <dgm:cxn modelId="{8069F9B6-F6C1-49FD-9E83-CFF7B4A1C5B7}" type="presParOf" srcId="{3C0CF85B-6C8B-42E7-A04D-7D80F80F3DFF}" destId="{8FC266C1-FC51-455D-9611-93C176A34DF4}" srcOrd="0" destOrd="0" presId="urn:microsoft.com/office/officeart/2005/8/layout/orgChart1"/>
    <dgm:cxn modelId="{994F61AA-7305-4FDD-8483-8BE9A1BE4705}" type="presParOf" srcId="{8FC266C1-FC51-455D-9611-93C176A34DF4}" destId="{6D3FE0CD-7A04-4E36-BE17-B5DEB317B024}" srcOrd="0" destOrd="0" presId="urn:microsoft.com/office/officeart/2005/8/layout/orgChart1"/>
    <dgm:cxn modelId="{B1CCA985-2FB3-4AA7-B80C-1E40CC2C3A6A}" type="presParOf" srcId="{6D3FE0CD-7A04-4E36-BE17-B5DEB317B024}" destId="{F62D2ED2-BBDF-43FF-94C7-E3F92D41B015}" srcOrd="0" destOrd="0" presId="urn:microsoft.com/office/officeart/2005/8/layout/orgChart1"/>
    <dgm:cxn modelId="{88BD3EC8-0050-4F65-AC1A-716956D1F184}" type="presParOf" srcId="{6D3FE0CD-7A04-4E36-BE17-B5DEB317B024}" destId="{C92B60EB-2E96-4A74-B322-A912E955F79C}" srcOrd="1" destOrd="0" presId="urn:microsoft.com/office/officeart/2005/8/layout/orgChart1"/>
    <dgm:cxn modelId="{E7B76D2B-329B-47F0-A2F5-3ED436983563}" type="presParOf" srcId="{8FC266C1-FC51-455D-9611-93C176A34DF4}" destId="{A1A8E63A-7E6A-4A04-87D5-4750F5921018}" srcOrd="1" destOrd="0" presId="urn:microsoft.com/office/officeart/2005/8/layout/orgChart1"/>
    <dgm:cxn modelId="{02090538-968F-44CE-8472-8AAE4A2DD5D3}" type="presParOf" srcId="{A1A8E63A-7E6A-4A04-87D5-4750F5921018}" destId="{93BE016F-66BD-4CAC-8435-AB750D90987C}" srcOrd="0" destOrd="0" presId="urn:microsoft.com/office/officeart/2005/8/layout/orgChart1"/>
    <dgm:cxn modelId="{FB0B84AC-77C6-4525-BECD-DC9743F34EFD}" type="presParOf" srcId="{A1A8E63A-7E6A-4A04-87D5-4750F5921018}" destId="{6E45E513-F967-475D-9464-3DF1DE14C414}" srcOrd="1" destOrd="0" presId="urn:microsoft.com/office/officeart/2005/8/layout/orgChart1"/>
    <dgm:cxn modelId="{556A8E32-CD0C-47AB-B410-C8DA5DA0F81C}" type="presParOf" srcId="{6E45E513-F967-475D-9464-3DF1DE14C414}" destId="{63F6F81F-B3BE-421B-A29F-5B5F80C5DD4B}" srcOrd="0" destOrd="0" presId="urn:microsoft.com/office/officeart/2005/8/layout/orgChart1"/>
    <dgm:cxn modelId="{2D1D03FE-F2BF-4847-941F-FB6379FA45BF}" type="presParOf" srcId="{63F6F81F-B3BE-421B-A29F-5B5F80C5DD4B}" destId="{F31CA7DB-33FD-4759-B8ED-1AB8B6C67FDE}" srcOrd="0" destOrd="0" presId="urn:microsoft.com/office/officeart/2005/8/layout/orgChart1"/>
    <dgm:cxn modelId="{DFE71534-2054-4557-9404-1123C9E6D91C}" type="presParOf" srcId="{63F6F81F-B3BE-421B-A29F-5B5F80C5DD4B}" destId="{A3A8623C-0588-4FA2-9DB1-AA32890BCAE4}" srcOrd="1" destOrd="0" presId="urn:microsoft.com/office/officeart/2005/8/layout/orgChart1"/>
    <dgm:cxn modelId="{7755FEC8-2133-42DC-AE1D-791751E3DB47}" type="presParOf" srcId="{6E45E513-F967-475D-9464-3DF1DE14C414}" destId="{00AEFC57-DBE1-4361-9B7A-627F768B98ED}" srcOrd="1" destOrd="0" presId="urn:microsoft.com/office/officeart/2005/8/layout/orgChart1"/>
    <dgm:cxn modelId="{78B5715F-4C81-4FDE-9945-125531EF62DD}" type="presParOf" srcId="{6E45E513-F967-475D-9464-3DF1DE14C414}" destId="{B0593FD7-D4F8-4B0F-BF2B-C55C9661910E}" srcOrd="2" destOrd="0" presId="urn:microsoft.com/office/officeart/2005/8/layout/orgChart1"/>
    <dgm:cxn modelId="{9E0AB68B-3A03-44DA-BB6F-06F496E7D212}" type="presParOf" srcId="{A1A8E63A-7E6A-4A04-87D5-4750F5921018}" destId="{013027CC-6672-49CA-8152-35725E2CACB6}" srcOrd="2" destOrd="0" presId="urn:microsoft.com/office/officeart/2005/8/layout/orgChart1"/>
    <dgm:cxn modelId="{ECA10ECD-71AA-45B4-B8EB-BDCA99026DC9}" type="presParOf" srcId="{A1A8E63A-7E6A-4A04-87D5-4750F5921018}" destId="{67857C1D-84BB-4E0B-A6A8-9148A5CB2E13}" srcOrd="3" destOrd="0" presId="urn:microsoft.com/office/officeart/2005/8/layout/orgChart1"/>
    <dgm:cxn modelId="{91AC5025-42CC-46B7-978C-77B46498A62C}" type="presParOf" srcId="{67857C1D-84BB-4E0B-A6A8-9148A5CB2E13}" destId="{30A87C3E-75A5-4B8F-9995-384A7DDE8F05}" srcOrd="0" destOrd="0" presId="urn:microsoft.com/office/officeart/2005/8/layout/orgChart1"/>
    <dgm:cxn modelId="{10EB6951-E297-42CF-90AA-29163ABA9A5C}" type="presParOf" srcId="{30A87C3E-75A5-4B8F-9995-384A7DDE8F05}" destId="{FED9C8E1-5AD8-4CCA-91F5-63059358E9F9}" srcOrd="0" destOrd="0" presId="urn:microsoft.com/office/officeart/2005/8/layout/orgChart1"/>
    <dgm:cxn modelId="{39DD365E-272F-4308-9E38-E5386AEC5868}" type="presParOf" srcId="{30A87C3E-75A5-4B8F-9995-384A7DDE8F05}" destId="{0223D5BF-8C65-46AB-BCEB-30C69C56770D}" srcOrd="1" destOrd="0" presId="urn:microsoft.com/office/officeart/2005/8/layout/orgChart1"/>
    <dgm:cxn modelId="{FF857FA3-3F94-4F49-B0CF-F95523080486}" type="presParOf" srcId="{67857C1D-84BB-4E0B-A6A8-9148A5CB2E13}" destId="{B014A5B3-4950-4EB5-9470-96543CDCC810}" srcOrd="1" destOrd="0" presId="urn:microsoft.com/office/officeart/2005/8/layout/orgChart1"/>
    <dgm:cxn modelId="{CFEE165F-F37E-462B-BFF8-8B5A7B3EAE71}" type="presParOf" srcId="{67857C1D-84BB-4E0B-A6A8-9148A5CB2E13}" destId="{3A3D2506-A263-499E-8B34-ADFBD5D45D37}" srcOrd="2" destOrd="0" presId="urn:microsoft.com/office/officeart/2005/8/layout/orgChart1"/>
    <dgm:cxn modelId="{BCB7200B-367F-4F8C-9FC3-C88FF02CBDD0}" type="presParOf" srcId="{A1A8E63A-7E6A-4A04-87D5-4750F5921018}" destId="{0A8074B0-DAD2-4ED3-A9C3-BBF214F0B60A}" srcOrd="4" destOrd="0" presId="urn:microsoft.com/office/officeart/2005/8/layout/orgChart1"/>
    <dgm:cxn modelId="{8B0BFDC8-0999-4F0A-8DE0-32CC72CEDAA4}" type="presParOf" srcId="{A1A8E63A-7E6A-4A04-87D5-4750F5921018}" destId="{A0610460-D5CF-4E57-9ED8-D7C16FD54AA3}" srcOrd="5" destOrd="0" presId="urn:microsoft.com/office/officeart/2005/8/layout/orgChart1"/>
    <dgm:cxn modelId="{A2E61A23-87BF-4F70-8CFD-136125101A7D}" type="presParOf" srcId="{A0610460-D5CF-4E57-9ED8-D7C16FD54AA3}" destId="{8B32B0A5-80BA-414E-A793-B10D9C90897E}" srcOrd="0" destOrd="0" presId="urn:microsoft.com/office/officeart/2005/8/layout/orgChart1"/>
    <dgm:cxn modelId="{CFEAF061-7C7F-4FC4-A111-0C8612B11F3F}" type="presParOf" srcId="{8B32B0A5-80BA-414E-A793-B10D9C90897E}" destId="{48B8F933-372A-4F64-AEF8-184DAEBD5652}" srcOrd="0" destOrd="0" presId="urn:microsoft.com/office/officeart/2005/8/layout/orgChart1"/>
    <dgm:cxn modelId="{80244AD4-E6BB-45BB-8CCB-6A8E2F9E518C}" type="presParOf" srcId="{8B32B0A5-80BA-414E-A793-B10D9C90897E}" destId="{EF5F0F29-AC7E-487B-A6CD-533DC6A545E8}" srcOrd="1" destOrd="0" presId="urn:microsoft.com/office/officeart/2005/8/layout/orgChart1"/>
    <dgm:cxn modelId="{C9369375-27EE-4A97-91DB-02A3F7FAD8F0}" type="presParOf" srcId="{A0610460-D5CF-4E57-9ED8-D7C16FD54AA3}" destId="{7AD0DB22-C791-4FD6-AD1B-B803EC0742BE}" srcOrd="1" destOrd="0" presId="urn:microsoft.com/office/officeart/2005/8/layout/orgChart1"/>
    <dgm:cxn modelId="{6E3533E8-B4FE-411C-9FD6-D02915803000}" type="presParOf" srcId="{A0610460-D5CF-4E57-9ED8-D7C16FD54AA3}" destId="{B01FA0A1-DA20-44E0-B855-C9F6CCFF7E28}" srcOrd="2" destOrd="0" presId="urn:microsoft.com/office/officeart/2005/8/layout/orgChart1"/>
    <dgm:cxn modelId="{D6FC3947-BB5F-4620-80A5-9F72C72E21DE}" type="presParOf" srcId="{8FC266C1-FC51-455D-9611-93C176A34DF4}" destId="{1FA88C76-5A0C-4D7D-9A5B-D236CB7A9C3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930E61D-A94A-4018-93BB-5762FA080F17}" type="doc">
      <dgm:prSet loTypeId="urn:microsoft.com/office/officeart/2005/8/layout/vList3" loCatId="list" qsTypeId="urn:microsoft.com/office/officeart/2005/8/quickstyle/3d4" qsCatId="3D" csTypeId="urn:microsoft.com/office/officeart/2005/8/colors/accent0_3" csCatId="mainScheme" phldr="1"/>
      <dgm:spPr/>
      <dgm:t>
        <a:bodyPr/>
        <a:lstStyle/>
        <a:p>
          <a:endParaRPr lang="en-US"/>
        </a:p>
      </dgm:t>
    </dgm:pt>
    <dgm:pt modelId="{B49663BB-C991-4168-B6A7-F2D2895374BC}">
      <dgm:prSet/>
      <dgm:spPr/>
      <dgm:t>
        <a:bodyPr/>
        <a:lstStyle/>
        <a:p>
          <a:pPr rtl="0"/>
          <a:r>
            <a:rPr lang="en-US" dirty="0" smtClean="0">
              <a:solidFill>
                <a:schemeClr val="tx1"/>
              </a:solidFill>
            </a:rPr>
            <a:t>Shalita Wells, Director of Person Centered Practice</a:t>
          </a:r>
        </a:p>
        <a:p>
          <a:pPr rtl="0"/>
          <a:r>
            <a:rPr lang="en-US" dirty="0" smtClean="0">
              <a:solidFill>
                <a:schemeClr val="tx1"/>
              </a:solidFill>
              <a:hlinkClick xmlns:r="http://schemas.openxmlformats.org/officeDocument/2006/relationships" r:id="rId1"/>
            </a:rPr>
            <a:t>Shalita.Wells@tn.gov</a:t>
          </a:r>
          <a:r>
            <a:rPr lang="en-US" dirty="0" smtClean="0">
              <a:solidFill>
                <a:schemeClr val="tx1"/>
              </a:solidFill>
            </a:rPr>
            <a:t> </a:t>
          </a:r>
        </a:p>
        <a:p>
          <a:pPr rtl="0"/>
          <a:r>
            <a:rPr lang="en-US" dirty="0" smtClean="0">
              <a:solidFill>
                <a:schemeClr val="tx1"/>
              </a:solidFill>
            </a:rPr>
            <a:t>(615) 253-5823</a:t>
          </a:r>
          <a:endParaRPr lang="en-US" dirty="0">
            <a:solidFill>
              <a:schemeClr val="tx1"/>
            </a:solidFill>
          </a:endParaRPr>
        </a:p>
      </dgm:t>
    </dgm:pt>
    <dgm:pt modelId="{E81415AC-9428-4264-B110-6482BEB76594}" type="parTrans" cxnId="{9E149920-F8C0-43A8-97E2-270E3DB45B40}">
      <dgm:prSet/>
      <dgm:spPr/>
      <dgm:t>
        <a:bodyPr/>
        <a:lstStyle/>
        <a:p>
          <a:endParaRPr lang="en-US"/>
        </a:p>
      </dgm:t>
    </dgm:pt>
    <dgm:pt modelId="{29CDA975-402C-417C-884B-92160F48C9C6}" type="sibTrans" cxnId="{9E149920-F8C0-43A8-97E2-270E3DB45B40}">
      <dgm:prSet/>
      <dgm:spPr/>
      <dgm:t>
        <a:bodyPr/>
        <a:lstStyle/>
        <a:p>
          <a:endParaRPr lang="en-US"/>
        </a:p>
      </dgm:t>
    </dgm:pt>
    <dgm:pt modelId="{898B6AED-2788-4074-88CB-B56FBFC07001}">
      <dgm:prSet/>
      <dgm:spPr/>
      <dgm:t>
        <a:bodyPr/>
        <a:lstStyle/>
        <a:p>
          <a:pPr algn="l" rtl="0"/>
          <a:r>
            <a:rPr lang="en-US" dirty="0" smtClean="0">
              <a:solidFill>
                <a:schemeClr val="tx1"/>
              </a:solidFill>
            </a:rPr>
            <a:t>Lindsey Morrison, Deputy Director of Person Centered Practice</a:t>
          </a:r>
        </a:p>
        <a:p>
          <a:pPr algn="ctr" rtl="0"/>
          <a:r>
            <a:rPr lang="en-US" dirty="0" smtClean="0">
              <a:solidFill>
                <a:schemeClr val="tx1"/>
              </a:solidFill>
              <a:hlinkClick xmlns:r="http://schemas.openxmlformats.org/officeDocument/2006/relationships" r:id="rId2"/>
            </a:rPr>
            <a:t>Lindsey.Morrison@tn.gov</a:t>
          </a:r>
          <a:endParaRPr lang="en-US" dirty="0" smtClean="0">
            <a:solidFill>
              <a:schemeClr val="tx1"/>
            </a:solidFill>
          </a:endParaRPr>
        </a:p>
        <a:p>
          <a:pPr algn="ctr" rtl="0"/>
          <a:r>
            <a:rPr lang="en-US" dirty="0" smtClean="0">
              <a:solidFill>
                <a:schemeClr val="tx1"/>
              </a:solidFill>
            </a:rPr>
            <a:t>(423) 634-6317  </a:t>
          </a:r>
          <a:endParaRPr lang="en-US" dirty="0">
            <a:solidFill>
              <a:schemeClr val="tx1"/>
            </a:solidFill>
          </a:endParaRPr>
        </a:p>
      </dgm:t>
    </dgm:pt>
    <dgm:pt modelId="{EEF58EEB-7D1D-4D91-B29A-B6C48CA23E60}" type="parTrans" cxnId="{38B44392-1940-4243-969B-D47FE72DC2CB}">
      <dgm:prSet/>
      <dgm:spPr/>
      <dgm:t>
        <a:bodyPr/>
        <a:lstStyle/>
        <a:p>
          <a:endParaRPr lang="en-US"/>
        </a:p>
      </dgm:t>
    </dgm:pt>
    <dgm:pt modelId="{7CB08FEE-F535-45AC-8457-8A0CDC4A483B}" type="sibTrans" cxnId="{38B44392-1940-4243-969B-D47FE72DC2CB}">
      <dgm:prSet/>
      <dgm:spPr/>
      <dgm:t>
        <a:bodyPr/>
        <a:lstStyle/>
        <a:p>
          <a:endParaRPr lang="en-US"/>
        </a:p>
      </dgm:t>
    </dgm:pt>
    <dgm:pt modelId="{DA930364-0EDD-4214-AA99-96BE51393CB3}">
      <dgm:prSet/>
      <dgm:spPr/>
      <dgm:t>
        <a:bodyPr/>
        <a:lstStyle/>
        <a:p>
          <a:pPr algn="l" rtl="0"/>
          <a:endParaRPr lang="en-US" dirty="0"/>
        </a:p>
      </dgm:t>
    </dgm:pt>
    <dgm:pt modelId="{76CB0A91-B576-4F24-909B-1403D87075C2}" type="parTrans" cxnId="{BD21D712-F752-4A42-8B1F-8CE245531117}">
      <dgm:prSet/>
      <dgm:spPr/>
      <dgm:t>
        <a:bodyPr/>
        <a:lstStyle/>
        <a:p>
          <a:endParaRPr lang="en-US"/>
        </a:p>
      </dgm:t>
    </dgm:pt>
    <dgm:pt modelId="{D7120C36-F143-4157-A645-9E844B8E4C44}" type="sibTrans" cxnId="{BD21D712-F752-4A42-8B1F-8CE245531117}">
      <dgm:prSet/>
      <dgm:spPr/>
      <dgm:t>
        <a:bodyPr/>
        <a:lstStyle/>
        <a:p>
          <a:endParaRPr lang="en-US"/>
        </a:p>
      </dgm:t>
    </dgm:pt>
    <dgm:pt modelId="{A8293B68-3DD7-413E-A9DA-2BC25A816379}" type="pres">
      <dgm:prSet presAssocID="{3930E61D-A94A-4018-93BB-5762FA080F17}" presName="linearFlow" presStyleCnt="0">
        <dgm:presLayoutVars>
          <dgm:dir/>
          <dgm:resizeHandles val="exact"/>
        </dgm:presLayoutVars>
      </dgm:prSet>
      <dgm:spPr/>
      <dgm:t>
        <a:bodyPr/>
        <a:lstStyle/>
        <a:p>
          <a:endParaRPr lang="en-US"/>
        </a:p>
      </dgm:t>
    </dgm:pt>
    <dgm:pt modelId="{445B059F-A70D-4F72-A5F8-B643313A6BAA}" type="pres">
      <dgm:prSet presAssocID="{B49663BB-C991-4168-B6A7-F2D2895374BC}" presName="composite" presStyleCnt="0"/>
      <dgm:spPr/>
    </dgm:pt>
    <dgm:pt modelId="{84A16C12-3D99-4E5F-9DB5-5889E8D15133}" type="pres">
      <dgm:prSet presAssocID="{B49663BB-C991-4168-B6A7-F2D2895374BC}" presName="imgShp" presStyleLbl="fgImgPlace1" presStyleIdx="0" presStyleCnt="2"/>
      <dgm:spPr>
        <a:blipFill>
          <a:blip xmlns:r="http://schemas.openxmlformats.org/officeDocument/2006/relationships" r:embed="rId3">
            <a:extLst>
              <a:ext uri="{28A0092B-C50C-407E-A947-70E740481C1C}">
                <a14:useLocalDpi xmlns:a14="http://schemas.microsoft.com/office/drawing/2010/main" val="0"/>
              </a:ext>
            </a:extLst>
          </a:blip>
          <a:srcRect/>
          <a:stretch>
            <a:fillRect l="-10000" r="-10000"/>
          </a:stretch>
        </a:blipFill>
      </dgm:spPr>
    </dgm:pt>
    <dgm:pt modelId="{385FA42F-4037-446A-8B67-17025F3A2465}" type="pres">
      <dgm:prSet presAssocID="{B49663BB-C991-4168-B6A7-F2D2895374BC}" presName="txShp" presStyleLbl="node1" presStyleIdx="0" presStyleCnt="2">
        <dgm:presLayoutVars>
          <dgm:bulletEnabled val="1"/>
        </dgm:presLayoutVars>
      </dgm:prSet>
      <dgm:spPr/>
      <dgm:t>
        <a:bodyPr/>
        <a:lstStyle/>
        <a:p>
          <a:endParaRPr lang="en-US"/>
        </a:p>
      </dgm:t>
    </dgm:pt>
    <dgm:pt modelId="{F3B66C0F-B11C-4397-A3CF-57C74FB1CCE3}" type="pres">
      <dgm:prSet presAssocID="{29CDA975-402C-417C-884B-92160F48C9C6}" presName="spacing" presStyleCnt="0"/>
      <dgm:spPr/>
    </dgm:pt>
    <dgm:pt modelId="{81805C60-F108-49F8-B8A6-374D3F63610E}" type="pres">
      <dgm:prSet presAssocID="{898B6AED-2788-4074-88CB-B56FBFC07001}" presName="composite" presStyleCnt="0"/>
      <dgm:spPr/>
    </dgm:pt>
    <dgm:pt modelId="{9E97A139-2096-4449-A60E-87F9057B669D}" type="pres">
      <dgm:prSet presAssocID="{898B6AED-2788-4074-88CB-B56FBFC07001}" presName="imgShp" presStyleLbl="fgImgPlace1" presStyleIdx="1" presStyleCnt="2"/>
      <dgm:spPr>
        <a:blipFill>
          <a:blip xmlns:r="http://schemas.openxmlformats.org/officeDocument/2006/relationships" r:embed="rId3">
            <a:extLst>
              <a:ext uri="{28A0092B-C50C-407E-A947-70E740481C1C}">
                <a14:useLocalDpi xmlns:a14="http://schemas.microsoft.com/office/drawing/2010/main" val="0"/>
              </a:ext>
            </a:extLst>
          </a:blip>
          <a:srcRect/>
          <a:stretch>
            <a:fillRect l="-10000" r="-10000"/>
          </a:stretch>
        </a:blipFill>
      </dgm:spPr>
    </dgm:pt>
    <dgm:pt modelId="{30EDE5BE-4937-4EF4-A2F0-073CC90285F4}" type="pres">
      <dgm:prSet presAssocID="{898B6AED-2788-4074-88CB-B56FBFC07001}" presName="txShp" presStyleLbl="node1" presStyleIdx="1" presStyleCnt="2">
        <dgm:presLayoutVars>
          <dgm:bulletEnabled val="1"/>
        </dgm:presLayoutVars>
      </dgm:prSet>
      <dgm:spPr/>
      <dgm:t>
        <a:bodyPr/>
        <a:lstStyle/>
        <a:p>
          <a:endParaRPr lang="en-US"/>
        </a:p>
      </dgm:t>
    </dgm:pt>
  </dgm:ptLst>
  <dgm:cxnLst>
    <dgm:cxn modelId="{38B44392-1940-4243-969B-D47FE72DC2CB}" srcId="{3930E61D-A94A-4018-93BB-5762FA080F17}" destId="{898B6AED-2788-4074-88CB-B56FBFC07001}" srcOrd="1" destOrd="0" parTransId="{EEF58EEB-7D1D-4D91-B29A-B6C48CA23E60}" sibTransId="{7CB08FEE-F535-45AC-8457-8A0CDC4A483B}"/>
    <dgm:cxn modelId="{BD21D712-F752-4A42-8B1F-8CE245531117}" srcId="{898B6AED-2788-4074-88CB-B56FBFC07001}" destId="{DA930364-0EDD-4214-AA99-96BE51393CB3}" srcOrd="0" destOrd="0" parTransId="{76CB0A91-B576-4F24-909B-1403D87075C2}" sibTransId="{D7120C36-F143-4157-A645-9E844B8E4C44}"/>
    <dgm:cxn modelId="{D56832C2-3C35-4D79-8F37-8283FAC0256B}" type="presOf" srcId="{898B6AED-2788-4074-88CB-B56FBFC07001}" destId="{30EDE5BE-4937-4EF4-A2F0-073CC90285F4}" srcOrd="0" destOrd="0" presId="urn:microsoft.com/office/officeart/2005/8/layout/vList3"/>
    <dgm:cxn modelId="{4526C818-E49B-4A6F-8BA5-44C7005E2B8D}" type="presOf" srcId="{DA930364-0EDD-4214-AA99-96BE51393CB3}" destId="{30EDE5BE-4937-4EF4-A2F0-073CC90285F4}" srcOrd="0" destOrd="1" presId="urn:microsoft.com/office/officeart/2005/8/layout/vList3"/>
    <dgm:cxn modelId="{0BFC02B7-F0A7-48D8-9F70-2C162BCBA46C}" type="presOf" srcId="{3930E61D-A94A-4018-93BB-5762FA080F17}" destId="{A8293B68-3DD7-413E-A9DA-2BC25A816379}" srcOrd="0" destOrd="0" presId="urn:microsoft.com/office/officeart/2005/8/layout/vList3"/>
    <dgm:cxn modelId="{7F5EEBA9-F2B0-48CD-8569-EB4A898A189B}" type="presOf" srcId="{B49663BB-C991-4168-B6A7-F2D2895374BC}" destId="{385FA42F-4037-446A-8B67-17025F3A2465}" srcOrd="0" destOrd="0" presId="urn:microsoft.com/office/officeart/2005/8/layout/vList3"/>
    <dgm:cxn modelId="{9E149920-F8C0-43A8-97E2-270E3DB45B40}" srcId="{3930E61D-A94A-4018-93BB-5762FA080F17}" destId="{B49663BB-C991-4168-B6A7-F2D2895374BC}" srcOrd="0" destOrd="0" parTransId="{E81415AC-9428-4264-B110-6482BEB76594}" sibTransId="{29CDA975-402C-417C-884B-92160F48C9C6}"/>
    <dgm:cxn modelId="{AE0D6494-C4BA-4283-9754-848589A5F64D}" type="presParOf" srcId="{A8293B68-3DD7-413E-A9DA-2BC25A816379}" destId="{445B059F-A70D-4F72-A5F8-B643313A6BAA}" srcOrd="0" destOrd="0" presId="urn:microsoft.com/office/officeart/2005/8/layout/vList3"/>
    <dgm:cxn modelId="{16273373-CCBB-452F-8106-09E6E7CAA796}" type="presParOf" srcId="{445B059F-A70D-4F72-A5F8-B643313A6BAA}" destId="{84A16C12-3D99-4E5F-9DB5-5889E8D15133}" srcOrd="0" destOrd="0" presId="urn:microsoft.com/office/officeart/2005/8/layout/vList3"/>
    <dgm:cxn modelId="{0D5F6630-8565-4DB9-BA90-5A3FEB953F44}" type="presParOf" srcId="{445B059F-A70D-4F72-A5F8-B643313A6BAA}" destId="{385FA42F-4037-446A-8B67-17025F3A2465}" srcOrd="1" destOrd="0" presId="urn:microsoft.com/office/officeart/2005/8/layout/vList3"/>
    <dgm:cxn modelId="{917C953C-657C-47EB-92B3-739EA0B5F355}" type="presParOf" srcId="{A8293B68-3DD7-413E-A9DA-2BC25A816379}" destId="{F3B66C0F-B11C-4397-A3CF-57C74FB1CCE3}" srcOrd="1" destOrd="0" presId="urn:microsoft.com/office/officeart/2005/8/layout/vList3"/>
    <dgm:cxn modelId="{9177CF94-B31F-4C38-9CF1-2C9A2E67D06A}" type="presParOf" srcId="{A8293B68-3DD7-413E-A9DA-2BC25A816379}" destId="{81805C60-F108-49F8-B8A6-374D3F63610E}" srcOrd="2" destOrd="0" presId="urn:microsoft.com/office/officeart/2005/8/layout/vList3"/>
    <dgm:cxn modelId="{D44D9D5F-AC3E-4CA7-9140-4D035DE80929}" type="presParOf" srcId="{81805C60-F108-49F8-B8A6-374D3F63610E}" destId="{9E97A139-2096-4449-A60E-87F9057B669D}" srcOrd="0" destOrd="0" presId="urn:microsoft.com/office/officeart/2005/8/layout/vList3"/>
    <dgm:cxn modelId="{05D8ED73-2C7A-46C8-96A1-3FA5976B4628}" type="presParOf" srcId="{81805C60-F108-49F8-B8A6-374D3F63610E}" destId="{30EDE5BE-4937-4EF4-A2F0-073CC90285F4}"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5FA42F-4037-446A-8B67-17025F3A2465}">
      <dsp:nvSpPr>
        <dsp:cNvPr id="0" name=""/>
        <dsp:cNvSpPr/>
      </dsp:nvSpPr>
      <dsp:spPr>
        <a:xfrm rot="10800000">
          <a:off x="1853387" y="698"/>
          <a:ext cx="5827395" cy="1542339"/>
        </a:xfrm>
        <a:prstGeom prst="homePlate">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0129" tIns="64770" rIns="120904" bIns="64770" numCol="1" spcCol="1270" anchor="ctr" anchorCtr="0">
          <a:noAutofit/>
        </a:bodyPr>
        <a:lstStyle/>
        <a:p>
          <a:pPr lvl="0" algn="ctr" defTabSz="755650" rtl="0">
            <a:lnSpc>
              <a:spcPct val="90000"/>
            </a:lnSpc>
            <a:spcBef>
              <a:spcPct val="0"/>
            </a:spcBef>
            <a:spcAft>
              <a:spcPct val="35000"/>
            </a:spcAft>
          </a:pPr>
          <a:r>
            <a:rPr lang="en-US" sz="1700" kern="1200" dirty="0" smtClean="0">
              <a:solidFill>
                <a:schemeClr val="tx1"/>
              </a:solidFill>
            </a:rPr>
            <a:t>Shalita Wells, Director of Person Centered Practice</a:t>
          </a:r>
        </a:p>
        <a:p>
          <a:pPr lvl="0" algn="ctr" defTabSz="755650" rtl="0">
            <a:lnSpc>
              <a:spcPct val="90000"/>
            </a:lnSpc>
            <a:spcBef>
              <a:spcPct val="0"/>
            </a:spcBef>
            <a:spcAft>
              <a:spcPct val="35000"/>
            </a:spcAft>
          </a:pPr>
          <a:r>
            <a:rPr lang="en-US" sz="1700" kern="1200" dirty="0" smtClean="0">
              <a:solidFill>
                <a:schemeClr val="tx1"/>
              </a:solidFill>
              <a:hlinkClick xmlns:r="http://schemas.openxmlformats.org/officeDocument/2006/relationships" r:id="rId1"/>
            </a:rPr>
            <a:t>Shalita.Wells@tn.gov</a:t>
          </a:r>
          <a:r>
            <a:rPr lang="en-US" sz="1700" kern="1200" dirty="0" smtClean="0">
              <a:solidFill>
                <a:schemeClr val="tx1"/>
              </a:solidFill>
            </a:rPr>
            <a:t> </a:t>
          </a:r>
        </a:p>
        <a:p>
          <a:pPr lvl="0" algn="ctr" defTabSz="755650" rtl="0">
            <a:lnSpc>
              <a:spcPct val="90000"/>
            </a:lnSpc>
            <a:spcBef>
              <a:spcPct val="0"/>
            </a:spcBef>
            <a:spcAft>
              <a:spcPct val="35000"/>
            </a:spcAft>
          </a:pPr>
          <a:r>
            <a:rPr lang="en-US" sz="1700" kern="1200" dirty="0" smtClean="0">
              <a:solidFill>
                <a:schemeClr val="tx1"/>
              </a:solidFill>
            </a:rPr>
            <a:t>(615) 253-5823</a:t>
          </a:r>
          <a:endParaRPr lang="en-US" sz="1700" kern="1200" dirty="0">
            <a:solidFill>
              <a:schemeClr val="tx1"/>
            </a:solidFill>
          </a:endParaRPr>
        </a:p>
      </dsp:txBody>
      <dsp:txXfrm rot="10800000">
        <a:off x="2238972" y="698"/>
        <a:ext cx="5441810" cy="1542339"/>
      </dsp:txXfrm>
    </dsp:sp>
    <dsp:sp modelId="{84A16C12-3D99-4E5F-9DB5-5889E8D15133}">
      <dsp:nvSpPr>
        <dsp:cNvPr id="0" name=""/>
        <dsp:cNvSpPr/>
      </dsp:nvSpPr>
      <dsp:spPr>
        <a:xfrm>
          <a:off x="1082217" y="698"/>
          <a:ext cx="1542339" cy="1542339"/>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10000" r="-10000"/>
          </a:stretch>
        </a:blipFill>
        <a:ln>
          <a:noFill/>
        </a:ln>
        <a:effectLst/>
        <a:scene3d>
          <a:camera prst="orthographicFront"/>
          <a:lightRig rig="chilly" dir="t"/>
        </a:scene3d>
        <a:sp3d z="12700" extrusionH="12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30EDE5BE-4937-4EF4-A2F0-073CC90285F4}">
      <dsp:nvSpPr>
        <dsp:cNvPr id="0" name=""/>
        <dsp:cNvSpPr/>
      </dsp:nvSpPr>
      <dsp:spPr>
        <a:xfrm rot="10800000">
          <a:off x="1853387" y="2003437"/>
          <a:ext cx="5827395" cy="1542339"/>
        </a:xfrm>
        <a:prstGeom prst="homePlate">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0129" tIns="64770" rIns="120904" bIns="64770" numCol="1" spcCol="1270" anchor="t" anchorCtr="0">
          <a:noAutofit/>
        </a:bodyPr>
        <a:lstStyle/>
        <a:p>
          <a:pPr lvl="0" algn="l" defTabSz="755650" rtl="0">
            <a:lnSpc>
              <a:spcPct val="90000"/>
            </a:lnSpc>
            <a:spcBef>
              <a:spcPct val="0"/>
            </a:spcBef>
            <a:spcAft>
              <a:spcPct val="35000"/>
            </a:spcAft>
          </a:pPr>
          <a:r>
            <a:rPr lang="en-US" sz="1700" kern="1200" dirty="0" smtClean="0">
              <a:solidFill>
                <a:schemeClr val="tx1"/>
              </a:solidFill>
            </a:rPr>
            <a:t>Lindsey Morrison, Deputy Director of Person Centered Practice</a:t>
          </a:r>
        </a:p>
        <a:p>
          <a:pPr lvl="0" algn="ctr" defTabSz="755650" rtl="0">
            <a:lnSpc>
              <a:spcPct val="90000"/>
            </a:lnSpc>
            <a:spcBef>
              <a:spcPct val="0"/>
            </a:spcBef>
            <a:spcAft>
              <a:spcPct val="35000"/>
            </a:spcAft>
          </a:pPr>
          <a:r>
            <a:rPr lang="en-US" sz="1700" kern="1200" dirty="0" smtClean="0">
              <a:solidFill>
                <a:schemeClr val="tx1"/>
              </a:solidFill>
              <a:hlinkClick xmlns:r="http://schemas.openxmlformats.org/officeDocument/2006/relationships" r:id="rId3"/>
            </a:rPr>
            <a:t>Lindsey.Morrison@tn.gov</a:t>
          </a:r>
          <a:endParaRPr lang="en-US" sz="1700" kern="1200" dirty="0" smtClean="0">
            <a:solidFill>
              <a:schemeClr val="tx1"/>
            </a:solidFill>
          </a:endParaRPr>
        </a:p>
        <a:p>
          <a:pPr lvl="0" algn="ctr" defTabSz="755650" rtl="0">
            <a:lnSpc>
              <a:spcPct val="90000"/>
            </a:lnSpc>
            <a:spcBef>
              <a:spcPct val="0"/>
            </a:spcBef>
            <a:spcAft>
              <a:spcPct val="35000"/>
            </a:spcAft>
          </a:pPr>
          <a:r>
            <a:rPr lang="en-US" sz="1700" kern="1200" dirty="0" smtClean="0">
              <a:solidFill>
                <a:schemeClr val="tx1"/>
              </a:solidFill>
            </a:rPr>
            <a:t>(423) 634-6317  </a:t>
          </a:r>
          <a:endParaRPr lang="en-US" sz="1700" kern="1200" dirty="0">
            <a:solidFill>
              <a:schemeClr val="tx1"/>
            </a:solidFill>
          </a:endParaRPr>
        </a:p>
        <a:p>
          <a:pPr marL="114300" lvl="1" indent="-114300" algn="l" defTabSz="577850" rtl="0">
            <a:lnSpc>
              <a:spcPct val="90000"/>
            </a:lnSpc>
            <a:spcBef>
              <a:spcPct val="0"/>
            </a:spcBef>
            <a:spcAft>
              <a:spcPct val="15000"/>
            </a:spcAft>
            <a:buChar char="••"/>
          </a:pPr>
          <a:endParaRPr lang="en-US" sz="1300" kern="1200" dirty="0"/>
        </a:p>
      </dsp:txBody>
      <dsp:txXfrm rot="10800000">
        <a:off x="2238972" y="2003437"/>
        <a:ext cx="5441810" cy="1542339"/>
      </dsp:txXfrm>
    </dsp:sp>
    <dsp:sp modelId="{9E97A139-2096-4449-A60E-87F9057B669D}">
      <dsp:nvSpPr>
        <dsp:cNvPr id="0" name=""/>
        <dsp:cNvSpPr/>
      </dsp:nvSpPr>
      <dsp:spPr>
        <a:xfrm>
          <a:off x="1082217" y="2003437"/>
          <a:ext cx="1542339" cy="1542339"/>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10000" r="-10000"/>
          </a:stretch>
        </a:blipFill>
        <a:ln>
          <a:noFill/>
        </a:ln>
        <a:effectLst/>
        <a:scene3d>
          <a:camera prst="orthographicFront"/>
          <a:lightRig rig="chilly" dir="t"/>
        </a:scene3d>
        <a:sp3d z="12700" extrusionH="12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9E7055-B7CF-48CE-A953-2566BBD648EE}">
      <dsp:nvSpPr>
        <dsp:cNvPr id="0" name=""/>
        <dsp:cNvSpPr/>
      </dsp:nvSpPr>
      <dsp:spPr>
        <a:xfrm>
          <a:off x="0" y="1731"/>
          <a:ext cx="8763000" cy="0"/>
        </a:xfrm>
        <a:prstGeom prst="lin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dk1">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8808AD87-5541-4775-8F9A-3E40A1A2729B}">
      <dsp:nvSpPr>
        <dsp:cNvPr id="0" name=""/>
        <dsp:cNvSpPr/>
      </dsp:nvSpPr>
      <dsp:spPr>
        <a:xfrm>
          <a:off x="0" y="1731"/>
          <a:ext cx="8763000" cy="5905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ctr" defTabSz="1066800" rtl="0">
            <a:lnSpc>
              <a:spcPct val="90000"/>
            </a:lnSpc>
            <a:spcBef>
              <a:spcPct val="0"/>
            </a:spcBef>
            <a:spcAft>
              <a:spcPct val="35000"/>
            </a:spcAft>
          </a:pPr>
          <a:r>
            <a:rPr lang="en-US" sz="2400" kern="1200" dirty="0" smtClean="0">
              <a:solidFill>
                <a:schemeClr val="tx1"/>
              </a:solidFill>
              <a:effectLst>
                <a:glow rad="12700">
                  <a:schemeClr val="tx2">
                    <a:alpha val="40000"/>
                  </a:schemeClr>
                </a:glow>
              </a:effectLst>
            </a:rPr>
            <a:t>People Planning Together Training, a training for self-advocates</a:t>
          </a:r>
          <a:endParaRPr lang="en-US" sz="2400" kern="1200" dirty="0">
            <a:solidFill>
              <a:schemeClr val="tx1"/>
            </a:solidFill>
            <a:effectLst>
              <a:glow rad="12700">
                <a:schemeClr val="tx2">
                  <a:alpha val="40000"/>
                </a:schemeClr>
              </a:glow>
            </a:effectLst>
          </a:endParaRPr>
        </a:p>
      </dsp:txBody>
      <dsp:txXfrm>
        <a:off x="0" y="1731"/>
        <a:ext cx="8763000" cy="590501"/>
      </dsp:txXfrm>
    </dsp:sp>
    <dsp:sp modelId="{371DF6A4-6FB5-4362-97F4-E6CA4BAF661B}">
      <dsp:nvSpPr>
        <dsp:cNvPr id="0" name=""/>
        <dsp:cNvSpPr/>
      </dsp:nvSpPr>
      <dsp:spPr>
        <a:xfrm>
          <a:off x="0" y="592233"/>
          <a:ext cx="8763000" cy="0"/>
        </a:xfrm>
        <a:prstGeom prst="lin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dk1">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49D2050D-27FE-4419-A24C-84A97F4B7CA0}">
      <dsp:nvSpPr>
        <dsp:cNvPr id="0" name=""/>
        <dsp:cNvSpPr/>
      </dsp:nvSpPr>
      <dsp:spPr>
        <a:xfrm>
          <a:off x="0" y="592233"/>
          <a:ext cx="8763000" cy="5905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ctr" defTabSz="1022350" rtl="0">
            <a:lnSpc>
              <a:spcPct val="90000"/>
            </a:lnSpc>
            <a:spcBef>
              <a:spcPct val="0"/>
            </a:spcBef>
            <a:spcAft>
              <a:spcPct val="35000"/>
            </a:spcAft>
          </a:pPr>
          <a:r>
            <a:rPr lang="en-US" sz="2300" kern="1200" dirty="0" smtClean="0">
              <a:solidFill>
                <a:schemeClr val="tx1"/>
              </a:solidFill>
              <a:effectLst>
                <a:glow rad="12700">
                  <a:schemeClr val="tx2">
                    <a:alpha val="40000"/>
                  </a:schemeClr>
                </a:glow>
              </a:effectLst>
            </a:rPr>
            <a:t>Person Centered Organizations</a:t>
          </a:r>
          <a:endParaRPr lang="en-US" sz="2300" kern="1200" dirty="0">
            <a:solidFill>
              <a:schemeClr val="tx1"/>
            </a:solidFill>
            <a:effectLst>
              <a:glow rad="12700">
                <a:schemeClr val="tx2">
                  <a:alpha val="40000"/>
                </a:schemeClr>
              </a:glow>
            </a:effectLst>
          </a:endParaRPr>
        </a:p>
      </dsp:txBody>
      <dsp:txXfrm>
        <a:off x="0" y="592233"/>
        <a:ext cx="8763000" cy="590501"/>
      </dsp:txXfrm>
    </dsp:sp>
    <dsp:sp modelId="{182374A6-46D9-4764-ADB6-3D001C5FD39D}">
      <dsp:nvSpPr>
        <dsp:cNvPr id="0" name=""/>
        <dsp:cNvSpPr/>
      </dsp:nvSpPr>
      <dsp:spPr>
        <a:xfrm>
          <a:off x="0" y="1182735"/>
          <a:ext cx="8763000" cy="0"/>
        </a:xfrm>
        <a:prstGeom prst="lin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dk1">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14E8746F-3228-49AF-9027-E0491E9E5562}">
      <dsp:nvSpPr>
        <dsp:cNvPr id="0" name=""/>
        <dsp:cNvSpPr/>
      </dsp:nvSpPr>
      <dsp:spPr>
        <a:xfrm>
          <a:off x="0" y="1182735"/>
          <a:ext cx="8763000" cy="5905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ctr" defTabSz="1022350" rtl="0">
            <a:lnSpc>
              <a:spcPct val="90000"/>
            </a:lnSpc>
            <a:spcBef>
              <a:spcPct val="0"/>
            </a:spcBef>
            <a:spcAft>
              <a:spcPct val="35000"/>
            </a:spcAft>
          </a:pPr>
          <a:r>
            <a:rPr lang="en-US" sz="2300" kern="1200" dirty="0" smtClean="0">
              <a:solidFill>
                <a:schemeClr val="tx1"/>
              </a:solidFill>
              <a:effectLst>
                <a:glow rad="12700">
                  <a:schemeClr val="tx2">
                    <a:alpha val="40000"/>
                  </a:schemeClr>
                </a:glow>
              </a:effectLst>
            </a:rPr>
            <a:t>Person Centered Individual Support Plan</a:t>
          </a:r>
          <a:endParaRPr lang="en-US" sz="2300" kern="1200" dirty="0">
            <a:solidFill>
              <a:schemeClr val="tx1"/>
            </a:solidFill>
            <a:effectLst>
              <a:glow rad="12700">
                <a:schemeClr val="tx2">
                  <a:alpha val="40000"/>
                </a:schemeClr>
              </a:glow>
            </a:effectLst>
          </a:endParaRPr>
        </a:p>
      </dsp:txBody>
      <dsp:txXfrm>
        <a:off x="0" y="1182735"/>
        <a:ext cx="8763000" cy="590501"/>
      </dsp:txXfrm>
    </dsp:sp>
    <dsp:sp modelId="{B6C8C4E1-6EBB-4890-8A1A-1DC5F25CA63F}">
      <dsp:nvSpPr>
        <dsp:cNvPr id="0" name=""/>
        <dsp:cNvSpPr/>
      </dsp:nvSpPr>
      <dsp:spPr>
        <a:xfrm>
          <a:off x="0" y="1773237"/>
          <a:ext cx="8763000" cy="0"/>
        </a:xfrm>
        <a:prstGeom prst="lin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dk1">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AC799C29-C138-4EE9-B5F6-030DCD9518BC}">
      <dsp:nvSpPr>
        <dsp:cNvPr id="0" name=""/>
        <dsp:cNvSpPr/>
      </dsp:nvSpPr>
      <dsp:spPr>
        <a:xfrm>
          <a:off x="0" y="1773237"/>
          <a:ext cx="8763000" cy="5905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ctr" defTabSz="1022350" rtl="0">
            <a:lnSpc>
              <a:spcPct val="90000"/>
            </a:lnSpc>
            <a:spcBef>
              <a:spcPct val="0"/>
            </a:spcBef>
            <a:spcAft>
              <a:spcPct val="35000"/>
            </a:spcAft>
          </a:pPr>
          <a:r>
            <a:rPr lang="en-US" sz="2300" kern="1200" dirty="0" smtClean="0">
              <a:solidFill>
                <a:schemeClr val="tx1"/>
              </a:solidFill>
              <a:effectLst>
                <a:glow rad="12700">
                  <a:schemeClr val="tx2">
                    <a:alpha val="40000"/>
                  </a:schemeClr>
                </a:glow>
              </a:effectLst>
            </a:rPr>
            <a:t>Person Centered Planning</a:t>
          </a:r>
          <a:endParaRPr lang="en-US" sz="2300" kern="1200" dirty="0">
            <a:solidFill>
              <a:schemeClr val="tx1"/>
            </a:solidFill>
            <a:effectLst>
              <a:glow rad="12700">
                <a:schemeClr val="tx2">
                  <a:alpha val="40000"/>
                </a:schemeClr>
              </a:glow>
            </a:effectLst>
          </a:endParaRPr>
        </a:p>
      </dsp:txBody>
      <dsp:txXfrm>
        <a:off x="0" y="1773237"/>
        <a:ext cx="8763000" cy="590501"/>
      </dsp:txXfrm>
    </dsp:sp>
    <dsp:sp modelId="{1D201724-8887-47CA-A562-60507D03BEF2}">
      <dsp:nvSpPr>
        <dsp:cNvPr id="0" name=""/>
        <dsp:cNvSpPr/>
      </dsp:nvSpPr>
      <dsp:spPr>
        <a:xfrm>
          <a:off x="0" y="2363739"/>
          <a:ext cx="8763000" cy="0"/>
        </a:xfrm>
        <a:prstGeom prst="lin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dk1">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245E4850-9AEB-41E2-BBD1-299282205C32}">
      <dsp:nvSpPr>
        <dsp:cNvPr id="0" name=""/>
        <dsp:cNvSpPr/>
      </dsp:nvSpPr>
      <dsp:spPr>
        <a:xfrm>
          <a:off x="0" y="2363739"/>
          <a:ext cx="8763000" cy="5905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ctr" defTabSz="1022350" rtl="0">
            <a:lnSpc>
              <a:spcPct val="90000"/>
            </a:lnSpc>
            <a:spcBef>
              <a:spcPct val="0"/>
            </a:spcBef>
            <a:spcAft>
              <a:spcPct val="35000"/>
            </a:spcAft>
          </a:pPr>
          <a:r>
            <a:rPr lang="en-US" sz="2300" kern="1200" dirty="0" smtClean="0">
              <a:solidFill>
                <a:schemeClr val="tx1"/>
              </a:solidFill>
              <a:effectLst>
                <a:glow rad="12700">
                  <a:schemeClr val="tx2">
                    <a:alpha val="40000"/>
                  </a:schemeClr>
                </a:glow>
              </a:effectLst>
            </a:rPr>
            <a:t>Person Centered Thinking Trainers and Mentor Training</a:t>
          </a:r>
          <a:endParaRPr lang="en-US" sz="2300" kern="1200" dirty="0">
            <a:solidFill>
              <a:schemeClr val="tx1"/>
            </a:solidFill>
            <a:effectLst>
              <a:glow rad="12700">
                <a:schemeClr val="tx2">
                  <a:alpha val="40000"/>
                </a:schemeClr>
              </a:glow>
            </a:effectLst>
          </a:endParaRPr>
        </a:p>
      </dsp:txBody>
      <dsp:txXfrm>
        <a:off x="0" y="2363739"/>
        <a:ext cx="8763000" cy="590501"/>
      </dsp:txXfrm>
    </dsp:sp>
    <dsp:sp modelId="{FA172591-6AFB-4243-A95F-9D9E1B968148}">
      <dsp:nvSpPr>
        <dsp:cNvPr id="0" name=""/>
        <dsp:cNvSpPr/>
      </dsp:nvSpPr>
      <dsp:spPr>
        <a:xfrm>
          <a:off x="0" y="2954241"/>
          <a:ext cx="8763000" cy="0"/>
        </a:xfrm>
        <a:prstGeom prst="lin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dk1">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8E728B8C-A8D8-4333-878E-5E1A9B3DC56A}">
      <dsp:nvSpPr>
        <dsp:cNvPr id="0" name=""/>
        <dsp:cNvSpPr/>
      </dsp:nvSpPr>
      <dsp:spPr>
        <a:xfrm>
          <a:off x="0" y="2954241"/>
          <a:ext cx="8763000" cy="5905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ctr" defTabSz="1022350" rtl="0">
            <a:lnSpc>
              <a:spcPct val="90000"/>
            </a:lnSpc>
            <a:spcBef>
              <a:spcPct val="0"/>
            </a:spcBef>
            <a:spcAft>
              <a:spcPct val="35000"/>
            </a:spcAft>
          </a:pPr>
          <a:r>
            <a:rPr lang="en-US" sz="2300" kern="1200" dirty="0" smtClean="0">
              <a:solidFill>
                <a:schemeClr val="tx1"/>
              </a:solidFill>
              <a:effectLst>
                <a:glow rad="12700">
                  <a:schemeClr val="tx2">
                    <a:alpha val="40000"/>
                  </a:schemeClr>
                </a:glow>
              </a:effectLst>
            </a:rPr>
            <a:t>Specialized Trainings related to using the Person Centered Thinking Tools</a:t>
          </a:r>
          <a:endParaRPr lang="en-US" sz="2300" kern="1200" dirty="0">
            <a:solidFill>
              <a:schemeClr val="tx1"/>
            </a:solidFill>
            <a:effectLst>
              <a:glow rad="12700">
                <a:schemeClr val="tx2">
                  <a:alpha val="40000"/>
                </a:schemeClr>
              </a:glow>
            </a:effectLst>
          </a:endParaRPr>
        </a:p>
      </dsp:txBody>
      <dsp:txXfrm>
        <a:off x="0" y="2954241"/>
        <a:ext cx="8763000" cy="5905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8074B0-DAD2-4ED3-A9C3-BBF214F0B60A}">
      <dsp:nvSpPr>
        <dsp:cNvPr id="0" name=""/>
        <dsp:cNvSpPr/>
      </dsp:nvSpPr>
      <dsp:spPr>
        <a:xfrm>
          <a:off x="4381499" y="1504234"/>
          <a:ext cx="3099943" cy="538006"/>
        </a:xfrm>
        <a:custGeom>
          <a:avLst/>
          <a:gdLst/>
          <a:ahLst/>
          <a:cxnLst/>
          <a:rect l="0" t="0" r="0" b="0"/>
          <a:pathLst>
            <a:path>
              <a:moveTo>
                <a:pt x="0" y="0"/>
              </a:moveTo>
              <a:lnTo>
                <a:pt x="0" y="269003"/>
              </a:lnTo>
              <a:lnTo>
                <a:pt x="3099943" y="269003"/>
              </a:lnTo>
              <a:lnTo>
                <a:pt x="3099943" y="538006"/>
              </a:lnTo>
            </a:path>
          </a:pathLst>
        </a:custGeom>
        <a:noFill/>
        <a:ln w="25400" cap="flat" cmpd="sng" algn="ctr">
          <a:solidFill>
            <a:schemeClr val="dk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13027CC-6672-49CA-8152-35725E2CACB6}">
      <dsp:nvSpPr>
        <dsp:cNvPr id="0" name=""/>
        <dsp:cNvSpPr/>
      </dsp:nvSpPr>
      <dsp:spPr>
        <a:xfrm>
          <a:off x="4335779" y="1504234"/>
          <a:ext cx="91440" cy="538006"/>
        </a:xfrm>
        <a:custGeom>
          <a:avLst/>
          <a:gdLst/>
          <a:ahLst/>
          <a:cxnLst/>
          <a:rect l="0" t="0" r="0" b="0"/>
          <a:pathLst>
            <a:path>
              <a:moveTo>
                <a:pt x="45720" y="0"/>
              </a:moveTo>
              <a:lnTo>
                <a:pt x="45720" y="538006"/>
              </a:lnTo>
            </a:path>
          </a:pathLst>
        </a:custGeom>
        <a:noFill/>
        <a:ln w="25400" cap="flat" cmpd="sng" algn="ctr">
          <a:solidFill>
            <a:schemeClr val="dk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3BE016F-66BD-4CAC-8435-AB750D90987C}">
      <dsp:nvSpPr>
        <dsp:cNvPr id="0" name=""/>
        <dsp:cNvSpPr/>
      </dsp:nvSpPr>
      <dsp:spPr>
        <a:xfrm>
          <a:off x="1281556" y="1504234"/>
          <a:ext cx="3099943" cy="538006"/>
        </a:xfrm>
        <a:custGeom>
          <a:avLst/>
          <a:gdLst/>
          <a:ahLst/>
          <a:cxnLst/>
          <a:rect l="0" t="0" r="0" b="0"/>
          <a:pathLst>
            <a:path>
              <a:moveTo>
                <a:pt x="3099943" y="0"/>
              </a:moveTo>
              <a:lnTo>
                <a:pt x="3099943" y="269003"/>
              </a:lnTo>
              <a:lnTo>
                <a:pt x="0" y="269003"/>
              </a:lnTo>
              <a:lnTo>
                <a:pt x="0" y="538006"/>
              </a:lnTo>
            </a:path>
          </a:pathLst>
        </a:custGeom>
        <a:noFill/>
        <a:ln w="25400" cap="flat" cmpd="sng" algn="ctr">
          <a:solidFill>
            <a:schemeClr val="dk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F62D2ED2-BBDF-43FF-94C7-E3F92D41B015}">
      <dsp:nvSpPr>
        <dsp:cNvPr id="0" name=""/>
        <dsp:cNvSpPr/>
      </dsp:nvSpPr>
      <dsp:spPr>
        <a:xfrm>
          <a:off x="3100531" y="223265"/>
          <a:ext cx="2561936" cy="1280968"/>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7305" tIns="27305" rIns="27305" bIns="27305" numCol="1" spcCol="1270" anchor="ctr" anchorCtr="0">
          <a:noAutofit/>
        </a:bodyPr>
        <a:lstStyle/>
        <a:p>
          <a:pPr lvl="0" algn="ctr" defTabSz="1911350" rtl="0">
            <a:lnSpc>
              <a:spcPct val="90000"/>
            </a:lnSpc>
            <a:spcBef>
              <a:spcPct val="0"/>
            </a:spcBef>
            <a:spcAft>
              <a:spcPct val="35000"/>
            </a:spcAft>
          </a:pPr>
          <a:r>
            <a:rPr lang="en-US" sz="4300" b="1" i="1" kern="1200" dirty="0" smtClean="0"/>
            <a:t>Level Changes</a:t>
          </a:r>
          <a:endParaRPr lang="en-US" sz="4300" kern="1200" dirty="0"/>
        </a:p>
      </dsp:txBody>
      <dsp:txXfrm>
        <a:off x="3100531" y="223265"/>
        <a:ext cx="2561936" cy="1280968"/>
      </dsp:txXfrm>
    </dsp:sp>
    <dsp:sp modelId="{F31CA7DB-33FD-4759-B8ED-1AB8B6C67FDE}">
      <dsp:nvSpPr>
        <dsp:cNvPr id="0" name=""/>
        <dsp:cNvSpPr/>
      </dsp:nvSpPr>
      <dsp:spPr>
        <a:xfrm>
          <a:off x="588" y="2042240"/>
          <a:ext cx="2561936" cy="1280968"/>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27305" tIns="27305" rIns="27305" bIns="27305" numCol="1" spcCol="1270" anchor="ctr" anchorCtr="0">
          <a:noAutofit/>
        </a:bodyPr>
        <a:lstStyle/>
        <a:p>
          <a:pPr lvl="0" algn="ctr" defTabSz="1911350" rtl="0">
            <a:lnSpc>
              <a:spcPct val="90000"/>
            </a:lnSpc>
            <a:spcBef>
              <a:spcPct val="0"/>
            </a:spcBef>
            <a:spcAft>
              <a:spcPct val="35000"/>
            </a:spcAft>
          </a:pPr>
          <a:r>
            <a:rPr lang="en-US" sz="4300" b="1" i="1" kern="1200" smtClean="0"/>
            <a:t>Practice </a:t>
          </a:r>
          <a:endParaRPr lang="en-US" sz="4300" kern="1200"/>
        </a:p>
      </dsp:txBody>
      <dsp:txXfrm>
        <a:off x="588" y="2042240"/>
        <a:ext cx="2561936" cy="1280968"/>
      </dsp:txXfrm>
    </dsp:sp>
    <dsp:sp modelId="{FED9C8E1-5AD8-4CCA-91F5-63059358E9F9}">
      <dsp:nvSpPr>
        <dsp:cNvPr id="0" name=""/>
        <dsp:cNvSpPr/>
      </dsp:nvSpPr>
      <dsp:spPr>
        <a:xfrm>
          <a:off x="3100531" y="2042240"/>
          <a:ext cx="2561936" cy="1280968"/>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27305" tIns="27305" rIns="27305" bIns="27305" numCol="1" spcCol="1270" anchor="ctr" anchorCtr="0">
          <a:noAutofit/>
        </a:bodyPr>
        <a:lstStyle/>
        <a:p>
          <a:pPr lvl="0" algn="ctr" defTabSz="1911350" rtl="0">
            <a:lnSpc>
              <a:spcPct val="90000"/>
            </a:lnSpc>
            <a:spcBef>
              <a:spcPct val="0"/>
            </a:spcBef>
            <a:spcAft>
              <a:spcPct val="35000"/>
            </a:spcAft>
          </a:pPr>
          <a:r>
            <a:rPr lang="en-US" sz="4300" b="1" i="1" kern="1200" smtClean="0"/>
            <a:t>Policy </a:t>
          </a:r>
          <a:endParaRPr lang="en-US" sz="4300" kern="1200"/>
        </a:p>
      </dsp:txBody>
      <dsp:txXfrm>
        <a:off x="3100531" y="2042240"/>
        <a:ext cx="2561936" cy="1280968"/>
      </dsp:txXfrm>
    </dsp:sp>
    <dsp:sp modelId="{48B8F933-372A-4F64-AEF8-184DAEBD5652}">
      <dsp:nvSpPr>
        <dsp:cNvPr id="0" name=""/>
        <dsp:cNvSpPr/>
      </dsp:nvSpPr>
      <dsp:spPr>
        <a:xfrm>
          <a:off x="6200475" y="2042240"/>
          <a:ext cx="2561936" cy="1280968"/>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27305" tIns="27305" rIns="27305" bIns="27305" numCol="1" spcCol="1270" anchor="ctr" anchorCtr="0">
          <a:noAutofit/>
        </a:bodyPr>
        <a:lstStyle/>
        <a:p>
          <a:pPr lvl="0" algn="ctr" defTabSz="1911350" rtl="0">
            <a:lnSpc>
              <a:spcPct val="90000"/>
            </a:lnSpc>
            <a:spcBef>
              <a:spcPct val="0"/>
            </a:spcBef>
            <a:spcAft>
              <a:spcPct val="35000"/>
            </a:spcAft>
          </a:pPr>
          <a:r>
            <a:rPr lang="en-US" sz="4300" b="1" i="1" kern="1200" smtClean="0"/>
            <a:t>System Change</a:t>
          </a:r>
          <a:endParaRPr lang="en-US" sz="4300" kern="1200"/>
        </a:p>
      </dsp:txBody>
      <dsp:txXfrm>
        <a:off x="6200475" y="2042240"/>
        <a:ext cx="2561936" cy="128096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5FA42F-4037-446A-8B67-17025F3A2465}">
      <dsp:nvSpPr>
        <dsp:cNvPr id="0" name=""/>
        <dsp:cNvSpPr/>
      </dsp:nvSpPr>
      <dsp:spPr>
        <a:xfrm rot="10800000">
          <a:off x="1853387" y="698"/>
          <a:ext cx="5827395" cy="1542339"/>
        </a:xfrm>
        <a:prstGeom prst="homePlate">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0129" tIns="64770" rIns="120904" bIns="64770" numCol="1" spcCol="1270" anchor="ctr" anchorCtr="0">
          <a:noAutofit/>
        </a:bodyPr>
        <a:lstStyle/>
        <a:p>
          <a:pPr lvl="0" algn="ctr" defTabSz="755650" rtl="0">
            <a:lnSpc>
              <a:spcPct val="90000"/>
            </a:lnSpc>
            <a:spcBef>
              <a:spcPct val="0"/>
            </a:spcBef>
            <a:spcAft>
              <a:spcPct val="35000"/>
            </a:spcAft>
          </a:pPr>
          <a:r>
            <a:rPr lang="en-US" sz="1700" kern="1200" dirty="0" smtClean="0">
              <a:solidFill>
                <a:schemeClr val="tx1"/>
              </a:solidFill>
            </a:rPr>
            <a:t>Shalita Wells, Director of Person Centered Practice</a:t>
          </a:r>
        </a:p>
        <a:p>
          <a:pPr lvl="0" algn="ctr" defTabSz="755650" rtl="0">
            <a:lnSpc>
              <a:spcPct val="90000"/>
            </a:lnSpc>
            <a:spcBef>
              <a:spcPct val="0"/>
            </a:spcBef>
            <a:spcAft>
              <a:spcPct val="35000"/>
            </a:spcAft>
          </a:pPr>
          <a:r>
            <a:rPr lang="en-US" sz="1700" kern="1200" dirty="0" smtClean="0">
              <a:solidFill>
                <a:schemeClr val="tx1"/>
              </a:solidFill>
              <a:hlinkClick xmlns:r="http://schemas.openxmlformats.org/officeDocument/2006/relationships" r:id="rId1"/>
            </a:rPr>
            <a:t>Shalita.Wells@tn.gov</a:t>
          </a:r>
          <a:r>
            <a:rPr lang="en-US" sz="1700" kern="1200" dirty="0" smtClean="0">
              <a:solidFill>
                <a:schemeClr val="tx1"/>
              </a:solidFill>
            </a:rPr>
            <a:t> </a:t>
          </a:r>
        </a:p>
        <a:p>
          <a:pPr lvl="0" algn="ctr" defTabSz="755650" rtl="0">
            <a:lnSpc>
              <a:spcPct val="90000"/>
            </a:lnSpc>
            <a:spcBef>
              <a:spcPct val="0"/>
            </a:spcBef>
            <a:spcAft>
              <a:spcPct val="35000"/>
            </a:spcAft>
          </a:pPr>
          <a:r>
            <a:rPr lang="en-US" sz="1700" kern="1200" dirty="0" smtClean="0">
              <a:solidFill>
                <a:schemeClr val="tx1"/>
              </a:solidFill>
            </a:rPr>
            <a:t>(615) 253-5823</a:t>
          </a:r>
          <a:endParaRPr lang="en-US" sz="1700" kern="1200" dirty="0">
            <a:solidFill>
              <a:schemeClr val="tx1"/>
            </a:solidFill>
          </a:endParaRPr>
        </a:p>
      </dsp:txBody>
      <dsp:txXfrm rot="10800000">
        <a:off x="2238972" y="698"/>
        <a:ext cx="5441810" cy="1542339"/>
      </dsp:txXfrm>
    </dsp:sp>
    <dsp:sp modelId="{84A16C12-3D99-4E5F-9DB5-5889E8D15133}">
      <dsp:nvSpPr>
        <dsp:cNvPr id="0" name=""/>
        <dsp:cNvSpPr/>
      </dsp:nvSpPr>
      <dsp:spPr>
        <a:xfrm>
          <a:off x="1082217" y="698"/>
          <a:ext cx="1542339" cy="1542339"/>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10000" r="-10000"/>
          </a:stretch>
        </a:blipFill>
        <a:ln>
          <a:noFill/>
        </a:ln>
        <a:effectLst/>
        <a:scene3d>
          <a:camera prst="orthographicFront"/>
          <a:lightRig rig="chilly" dir="t"/>
        </a:scene3d>
        <a:sp3d z="12700" extrusionH="12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30EDE5BE-4937-4EF4-A2F0-073CC90285F4}">
      <dsp:nvSpPr>
        <dsp:cNvPr id="0" name=""/>
        <dsp:cNvSpPr/>
      </dsp:nvSpPr>
      <dsp:spPr>
        <a:xfrm rot="10800000">
          <a:off x="1853387" y="2003437"/>
          <a:ext cx="5827395" cy="1542339"/>
        </a:xfrm>
        <a:prstGeom prst="homePlate">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0129" tIns="64770" rIns="120904" bIns="64770" numCol="1" spcCol="1270" anchor="t" anchorCtr="0">
          <a:noAutofit/>
        </a:bodyPr>
        <a:lstStyle/>
        <a:p>
          <a:pPr lvl="0" algn="l" defTabSz="755650" rtl="0">
            <a:lnSpc>
              <a:spcPct val="90000"/>
            </a:lnSpc>
            <a:spcBef>
              <a:spcPct val="0"/>
            </a:spcBef>
            <a:spcAft>
              <a:spcPct val="35000"/>
            </a:spcAft>
          </a:pPr>
          <a:r>
            <a:rPr lang="en-US" sz="1700" kern="1200" dirty="0" smtClean="0">
              <a:solidFill>
                <a:schemeClr val="tx1"/>
              </a:solidFill>
            </a:rPr>
            <a:t>Lindsey Morrison, Deputy Director of Person Centered Practice</a:t>
          </a:r>
        </a:p>
        <a:p>
          <a:pPr lvl="0" algn="ctr" defTabSz="755650" rtl="0">
            <a:lnSpc>
              <a:spcPct val="90000"/>
            </a:lnSpc>
            <a:spcBef>
              <a:spcPct val="0"/>
            </a:spcBef>
            <a:spcAft>
              <a:spcPct val="35000"/>
            </a:spcAft>
          </a:pPr>
          <a:r>
            <a:rPr lang="en-US" sz="1700" kern="1200" dirty="0" smtClean="0">
              <a:solidFill>
                <a:schemeClr val="tx1"/>
              </a:solidFill>
              <a:hlinkClick xmlns:r="http://schemas.openxmlformats.org/officeDocument/2006/relationships" r:id="rId3"/>
            </a:rPr>
            <a:t>Lindsey.Morrison@tn.gov</a:t>
          </a:r>
          <a:endParaRPr lang="en-US" sz="1700" kern="1200" dirty="0" smtClean="0">
            <a:solidFill>
              <a:schemeClr val="tx1"/>
            </a:solidFill>
          </a:endParaRPr>
        </a:p>
        <a:p>
          <a:pPr lvl="0" algn="ctr" defTabSz="755650" rtl="0">
            <a:lnSpc>
              <a:spcPct val="90000"/>
            </a:lnSpc>
            <a:spcBef>
              <a:spcPct val="0"/>
            </a:spcBef>
            <a:spcAft>
              <a:spcPct val="35000"/>
            </a:spcAft>
          </a:pPr>
          <a:r>
            <a:rPr lang="en-US" sz="1700" kern="1200" dirty="0" smtClean="0">
              <a:solidFill>
                <a:schemeClr val="tx1"/>
              </a:solidFill>
            </a:rPr>
            <a:t>(423) 634-6317  </a:t>
          </a:r>
          <a:endParaRPr lang="en-US" sz="1700" kern="1200" dirty="0">
            <a:solidFill>
              <a:schemeClr val="tx1"/>
            </a:solidFill>
          </a:endParaRPr>
        </a:p>
        <a:p>
          <a:pPr marL="114300" lvl="1" indent="-114300" algn="l" defTabSz="577850" rtl="0">
            <a:lnSpc>
              <a:spcPct val="90000"/>
            </a:lnSpc>
            <a:spcBef>
              <a:spcPct val="0"/>
            </a:spcBef>
            <a:spcAft>
              <a:spcPct val="15000"/>
            </a:spcAft>
            <a:buChar char="••"/>
          </a:pPr>
          <a:endParaRPr lang="en-US" sz="1300" kern="1200" dirty="0"/>
        </a:p>
      </dsp:txBody>
      <dsp:txXfrm rot="10800000">
        <a:off x="2238972" y="2003437"/>
        <a:ext cx="5441810" cy="1542339"/>
      </dsp:txXfrm>
    </dsp:sp>
    <dsp:sp modelId="{9E97A139-2096-4449-A60E-87F9057B669D}">
      <dsp:nvSpPr>
        <dsp:cNvPr id="0" name=""/>
        <dsp:cNvSpPr/>
      </dsp:nvSpPr>
      <dsp:spPr>
        <a:xfrm>
          <a:off x="1082217" y="2003437"/>
          <a:ext cx="1542339" cy="1542339"/>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10000" r="-10000"/>
          </a:stretch>
        </a:blipFill>
        <a:ln>
          <a:noFill/>
        </a:ln>
        <a:effectLst/>
        <a:scene3d>
          <a:camera prst="orthographicFront"/>
          <a:lightRig rig="chilly" dir="t"/>
        </a:scene3d>
        <a:sp3d z="12700" extrusionH="12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3" name="Rectangle 2"/>
          <p:cNvSpPr/>
          <p:nvPr userDrawn="1"/>
        </p:nvSpPr>
        <p:spPr>
          <a:xfrm>
            <a:off x="0" y="2876550"/>
            <a:ext cx="9144000" cy="1905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105151"/>
            <a:ext cx="7772400" cy="1523999"/>
          </a:xfrm>
        </p:spPr>
        <p:txBody>
          <a:bodyPr>
            <a:normAutofit/>
          </a:bodyPr>
          <a:lstStyle>
            <a:lvl1pPr algn="ctr">
              <a:defRPr sz="44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dirty="0" smtClean="0"/>
              <a:t>Click to edit Master title style</a:t>
            </a:r>
            <a:endParaRPr lang="en-US" dirty="0"/>
          </a:p>
        </p:txBody>
      </p:sp>
      <p:sp>
        <p:nvSpPr>
          <p:cNvPr id="4" name="Rectangle 3"/>
          <p:cNvSpPr/>
          <p:nvPr userDrawn="1"/>
        </p:nvSpPr>
        <p:spPr>
          <a:xfrm>
            <a:off x="0" y="5076824"/>
            <a:ext cx="9144000" cy="66675"/>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88481" y="-14288"/>
            <a:ext cx="2967038" cy="2967038"/>
          </a:xfrm>
          <a:prstGeom prst="rect">
            <a:avLst/>
          </a:prstGeom>
        </p:spPr>
      </p:pic>
    </p:spTree>
    <p:extLst>
      <p:ext uri="{BB962C8B-B14F-4D97-AF65-F5344CB8AC3E}">
        <p14:creationId xmlns:p14="http://schemas.microsoft.com/office/powerpoint/2010/main" val="335742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6858000" y="4762500"/>
            <a:ext cx="2133600" cy="273844"/>
          </a:xfrm>
        </p:spPr>
        <p:txBody>
          <a:bodyPr/>
          <a:lstStyle>
            <a:lvl1pPr>
              <a:defRPr sz="1000">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
        <p:nvSpPr>
          <p:cNvPr id="3" name="Rectangle 2"/>
          <p:cNvSpPr/>
          <p:nvPr userDrawn="1"/>
        </p:nvSpPr>
        <p:spPr>
          <a:xfrm>
            <a:off x="0" y="5076824"/>
            <a:ext cx="9144000" cy="66675"/>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1925" y="4508583"/>
            <a:ext cx="1905000" cy="601578"/>
          </a:xfrm>
          <a:prstGeom prst="rect">
            <a:avLst/>
          </a:prstGeom>
        </p:spPr>
      </p:pic>
    </p:spTree>
    <p:extLst>
      <p:ext uri="{BB962C8B-B14F-4D97-AF65-F5344CB8AC3E}">
        <p14:creationId xmlns:p14="http://schemas.microsoft.com/office/powerpoint/2010/main" val="2444455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4" name="Rectangle 3"/>
          <p:cNvSpPr/>
          <p:nvPr userDrawn="1"/>
        </p:nvSpPr>
        <p:spPr>
          <a:xfrm>
            <a:off x="2362200" y="2876550"/>
            <a:ext cx="6781800" cy="1905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514600" y="2876550"/>
            <a:ext cx="6477000" cy="1864519"/>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dirty="0" smtClean="0"/>
              <a:t>Click to edit Master title style</a:t>
            </a:r>
            <a:endParaRPr lang="en-US" dirty="0"/>
          </a:p>
        </p:txBody>
      </p:sp>
      <p:sp>
        <p:nvSpPr>
          <p:cNvPr id="5" name="Rectangle 4"/>
          <p:cNvSpPr/>
          <p:nvPr userDrawn="1"/>
        </p:nvSpPr>
        <p:spPr>
          <a:xfrm>
            <a:off x="0" y="5076824"/>
            <a:ext cx="9144000" cy="66675"/>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9595" t="13852" r="12162" b="16216"/>
          <a:stretch/>
        </p:blipFill>
        <p:spPr>
          <a:xfrm>
            <a:off x="323850" y="2809874"/>
            <a:ext cx="1924050" cy="1971675"/>
          </a:xfrm>
          <a:prstGeom prst="rect">
            <a:avLst/>
          </a:prstGeom>
        </p:spPr>
      </p:pic>
    </p:spTree>
    <p:extLst>
      <p:ext uri="{BB962C8B-B14F-4D97-AF65-F5344CB8AC3E}">
        <p14:creationId xmlns:p14="http://schemas.microsoft.com/office/powerpoint/2010/main" val="2854890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209550"/>
            <a:ext cx="9144000" cy="60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200025"/>
            <a:ext cx="8839200" cy="619125"/>
          </a:xfrm>
        </p:spPr>
        <p:txBody>
          <a:bodyPr>
            <a:noAutofit/>
          </a:bodyPr>
          <a:lstStyle>
            <a:lvl1pPr algn="l">
              <a:defRPr sz="36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1047750"/>
            <a:ext cx="8763000" cy="3546873"/>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lvl1pPr>
              <a:defRPr sz="1000">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6" name="Slide Number Placeholder 5"/>
          <p:cNvSpPr>
            <a:spLocks noGrp="1"/>
          </p:cNvSpPr>
          <p:nvPr>
            <p:ph type="sldNum" sz="quarter" idx="12"/>
          </p:nvPr>
        </p:nvSpPr>
        <p:spPr>
          <a:xfrm>
            <a:off x="6858000" y="4762500"/>
            <a:ext cx="2133600" cy="273844"/>
          </a:xfrm>
        </p:spPr>
        <p:txBody>
          <a:bodyPr/>
          <a:lstStyle>
            <a:lvl1pPr>
              <a:defRPr sz="1000">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
        <p:nvSpPr>
          <p:cNvPr id="8" name="Rectangle 7"/>
          <p:cNvSpPr/>
          <p:nvPr userDrawn="1"/>
        </p:nvSpPr>
        <p:spPr>
          <a:xfrm>
            <a:off x="0" y="819150"/>
            <a:ext cx="9144000" cy="66675"/>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5076824"/>
            <a:ext cx="9144000" cy="66675"/>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1925" y="4508583"/>
            <a:ext cx="1905000" cy="601578"/>
          </a:xfrm>
          <a:prstGeom prst="rect">
            <a:avLst/>
          </a:prstGeom>
        </p:spPr>
      </p:pic>
    </p:spTree>
    <p:extLst>
      <p:ext uri="{BB962C8B-B14F-4D97-AF65-F5344CB8AC3E}">
        <p14:creationId xmlns:p14="http://schemas.microsoft.com/office/powerpoint/2010/main" val="2770656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209550"/>
            <a:ext cx="9144000" cy="60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200025"/>
            <a:ext cx="8839200" cy="619125"/>
          </a:xfrm>
        </p:spPr>
        <p:txBody>
          <a:bodyPr>
            <a:noAutofit/>
          </a:bodyPr>
          <a:lstStyle>
            <a:lvl1pPr algn="l">
              <a:defRPr sz="36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1047750"/>
            <a:ext cx="8763000" cy="3546873"/>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lvl1pPr>
              <a:defRPr sz="1000">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6" name="Slide Number Placeholder 5"/>
          <p:cNvSpPr>
            <a:spLocks noGrp="1"/>
          </p:cNvSpPr>
          <p:nvPr>
            <p:ph type="sldNum" sz="quarter" idx="12"/>
          </p:nvPr>
        </p:nvSpPr>
        <p:spPr>
          <a:xfrm>
            <a:off x="6858000" y="4762500"/>
            <a:ext cx="2133600" cy="273844"/>
          </a:xfrm>
        </p:spPr>
        <p:txBody>
          <a:bodyPr/>
          <a:lstStyle>
            <a:lvl1pPr>
              <a:defRPr sz="1000">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
        <p:nvSpPr>
          <p:cNvPr id="8" name="Rectangle 7"/>
          <p:cNvSpPr/>
          <p:nvPr userDrawn="1"/>
        </p:nvSpPr>
        <p:spPr>
          <a:xfrm>
            <a:off x="0" y="819150"/>
            <a:ext cx="9144000" cy="66675"/>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5076824"/>
            <a:ext cx="9144000" cy="66675"/>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1925" y="4508583"/>
            <a:ext cx="1905000" cy="601578"/>
          </a:xfrm>
          <a:prstGeom prst="rect">
            <a:avLst/>
          </a:prstGeom>
        </p:spPr>
      </p:pic>
    </p:spTree>
    <p:extLst>
      <p:ext uri="{BB962C8B-B14F-4D97-AF65-F5344CB8AC3E}">
        <p14:creationId xmlns:p14="http://schemas.microsoft.com/office/powerpoint/2010/main" val="98638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209550"/>
            <a:ext cx="9144000" cy="60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200025"/>
            <a:ext cx="8839200" cy="619125"/>
          </a:xfrm>
        </p:spPr>
        <p:txBody>
          <a:bodyPr>
            <a:noAutofit/>
          </a:bodyPr>
          <a:lstStyle>
            <a:lvl1pPr algn="l">
              <a:defRPr sz="36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1047750"/>
            <a:ext cx="8763000" cy="3546873"/>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lvl1pPr>
              <a:defRPr sz="1000">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6" name="Slide Number Placeholder 5"/>
          <p:cNvSpPr>
            <a:spLocks noGrp="1"/>
          </p:cNvSpPr>
          <p:nvPr>
            <p:ph type="sldNum" sz="quarter" idx="12"/>
          </p:nvPr>
        </p:nvSpPr>
        <p:spPr>
          <a:xfrm>
            <a:off x="6858000" y="4762500"/>
            <a:ext cx="2133600" cy="273844"/>
          </a:xfrm>
        </p:spPr>
        <p:txBody>
          <a:bodyPr/>
          <a:lstStyle>
            <a:lvl1pPr>
              <a:defRPr sz="1000">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
        <p:nvSpPr>
          <p:cNvPr id="8" name="Rectangle 7"/>
          <p:cNvSpPr/>
          <p:nvPr userDrawn="1"/>
        </p:nvSpPr>
        <p:spPr>
          <a:xfrm>
            <a:off x="0" y="819150"/>
            <a:ext cx="9144000" cy="666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5076824"/>
            <a:ext cx="9144000" cy="66675"/>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1925" y="4508583"/>
            <a:ext cx="1905000" cy="601578"/>
          </a:xfrm>
          <a:prstGeom prst="rect">
            <a:avLst/>
          </a:prstGeom>
        </p:spPr>
      </p:pic>
    </p:spTree>
    <p:extLst>
      <p:ext uri="{BB962C8B-B14F-4D97-AF65-F5344CB8AC3E}">
        <p14:creationId xmlns:p14="http://schemas.microsoft.com/office/powerpoint/2010/main" val="2328119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ody - Orange">
    <p:spTree>
      <p:nvGrpSpPr>
        <p:cNvPr id="1" name=""/>
        <p:cNvGrpSpPr/>
        <p:nvPr/>
      </p:nvGrpSpPr>
      <p:grpSpPr>
        <a:xfrm>
          <a:off x="0" y="0"/>
          <a:ext cx="0" cy="0"/>
          <a:chOff x="0" y="0"/>
          <a:chExt cx="0" cy="0"/>
        </a:xfrm>
      </p:grpSpPr>
      <p:sp>
        <p:nvSpPr>
          <p:cNvPr id="7" name="Rectangle 6"/>
          <p:cNvSpPr/>
          <p:nvPr userDrawn="1"/>
        </p:nvSpPr>
        <p:spPr>
          <a:xfrm>
            <a:off x="0" y="209550"/>
            <a:ext cx="9144000" cy="60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200025"/>
            <a:ext cx="8839200" cy="619125"/>
          </a:xfrm>
        </p:spPr>
        <p:txBody>
          <a:bodyPr>
            <a:noAutofit/>
          </a:bodyPr>
          <a:lstStyle>
            <a:lvl1pPr algn="l">
              <a:defRPr sz="36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1047750"/>
            <a:ext cx="8763000" cy="3546873"/>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lvl1pPr>
              <a:defRPr sz="1000">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6" name="Slide Number Placeholder 5"/>
          <p:cNvSpPr>
            <a:spLocks noGrp="1"/>
          </p:cNvSpPr>
          <p:nvPr>
            <p:ph type="sldNum" sz="quarter" idx="12"/>
          </p:nvPr>
        </p:nvSpPr>
        <p:spPr>
          <a:xfrm>
            <a:off x="6858000" y="4762500"/>
            <a:ext cx="2133600" cy="273844"/>
          </a:xfrm>
        </p:spPr>
        <p:txBody>
          <a:bodyPr/>
          <a:lstStyle>
            <a:lvl1pPr>
              <a:defRPr sz="1000">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
        <p:nvSpPr>
          <p:cNvPr id="8" name="Rectangle 7"/>
          <p:cNvSpPr/>
          <p:nvPr userDrawn="1"/>
        </p:nvSpPr>
        <p:spPr>
          <a:xfrm>
            <a:off x="0" y="819150"/>
            <a:ext cx="9144000" cy="6667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5076824"/>
            <a:ext cx="9144000" cy="66675"/>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1925" y="4508583"/>
            <a:ext cx="1905000" cy="601578"/>
          </a:xfrm>
          <a:prstGeom prst="rect">
            <a:avLst/>
          </a:prstGeom>
        </p:spPr>
      </p:pic>
    </p:spTree>
    <p:extLst>
      <p:ext uri="{BB962C8B-B14F-4D97-AF65-F5344CB8AC3E}">
        <p14:creationId xmlns:p14="http://schemas.microsoft.com/office/powerpoint/2010/main" val="2563395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Body - Turquoise">
    <p:spTree>
      <p:nvGrpSpPr>
        <p:cNvPr id="1" name=""/>
        <p:cNvGrpSpPr/>
        <p:nvPr/>
      </p:nvGrpSpPr>
      <p:grpSpPr>
        <a:xfrm>
          <a:off x="0" y="0"/>
          <a:ext cx="0" cy="0"/>
          <a:chOff x="0" y="0"/>
          <a:chExt cx="0" cy="0"/>
        </a:xfrm>
      </p:grpSpPr>
      <p:sp>
        <p:nvSpPr>
          <p:cNvPr id="7" name="Rectangle 6"/>
          <p:cNvSpPr/>
          <p:nvPr userDrawn="1"/>
        </p:nvSpPr>
        <p:spPr>
          <a:xfrm>
            <a:off x="0" y="209550"/>
            <a:ext cx="9144000" cy="60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200025"/>
            <a:ext cx="8839200" cy="619125"/>
          </a:xfrm>
        </p:spPr>
        <p:txBody>
          <a:bodyPr>
            <a:noAutofit/>
          </a:bodyPr>
          <a:lstStyle>
            <a:lvl1pPr algn="l">
              <a:defRPr sz="36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1047750"/>
            <a:ext cx="8763000" cy="3546873"/>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lvl1pPr>
              <a:defRPr sz="1000">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6" name="Slide Number Placeholder 5"/>
          <p:cNvSpPr>
            <a:spLocks noGrp="1"/>
          </p:cNvSpPr>
          <p:nvPr>
            <p:ph type="sldNum" sz="quarter" idx="12"/>
          </p:nvPr>
        </p:nvSpPr>
        <p:spPr>
          <a:xfrm>
            <a:off x="6858000" y="4762500"/>
            <a:ext cx="2133600" cy="273844"/>
          </a:xfrm>
        </p:spPr>
        <p:txBody>
          <a:bodyPr/>
          <a:lstStyle>
            <a:lvl1pPr>
              <a:defRPr sz="1000">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
        <p:nvSpPr>
          <p:cNvPr id="8" name="Rectangle 7"/>
          <p:cNvSpPr/>
          <p:nvPr userDrawn="1"/>
        </p:nvSpPr>
        <p:spPr>
          <a:xfrm>
            <a:off x="0" y="819150"/>
            <a:ext cx="9144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5076824"/>
            <a:ext cx="9144000" cy="66675"/>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1925" y="4508583"/>
            <a:ext cx="1905000" cy="601578"/>
          </a:xfrm>
          <a:prstGeom prst="rect">
            <a:avLst/>
          </a:prstGeom>
        </p:spPr>
      </p:pic>
    </p:spTree>
    <p:extLst>
      <p:ext uri="{BB962C8B-B14F-4D97-AF65-F5344CB8AC3E}">
        <p14:creationId xmlns:p14="http://schemas.microsoft.com/office/powerpoint/2010/main" val="3857847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209550"/>
            <a:ext cx="9144000" cy="60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200025"/>
            <a:ext cx="8839200" cy="619125"/>
          </a:xfrm>
        </p:spPr>
        <p:txBody>
          <a:bodyPr>
            <a:noAutofit/>
          </a:bodyPr>
          <a:lstStyle>
            <a:lvl1pPr algn="l">
              <a:defRPr sz="36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1047750"/>
            <a:ext cx="8763000" cy="3546873"/>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lvl1pPr>
              <a:defRPr sz="1000">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6" name="Slide Number Placeholder 5"/>
          <p:cNvSpPr>
            <a:spLocks noGrp="1"/>
          </p:cNvSpPr>
          <p:nvPr>
            <p:ph type="sldNum" sz="quarter" idx="12"/>
          </p:nvPr>
        </p:nvSpPr>
        <p:spPr>
          <a:xfrm>
            <a:off x="6858000" y="4762500"/>
            <a:ext cx="2133600" cy="273844"/>
          </a:xfrm>
        </p:spPr>
        <p:txBody>
          <a:bodyPr/>
          <a:lstStyle>
            <a:lvl1pPr>
              <a:defRPr sz="1000">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
        <p:nvSpPr>
          <p:cNvPr id="8" name="Rectangle 7"/>
          <p:cNvSpPr/>
          <p:nvPr userDrawn="1"/>
        </p:nvSpPr>
        <p:spPr>
          <a:xfrm>
            <a:off x="0" y="819150"/>
            <a:ext cx="9144000" cy="6667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5076824"/>
            <a:ext cx="9144000" cy="66675"/>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1925" y="4508583"/>
            <a:ext cx="1905000" cy="601578"/>
          </a:xfrm>
          <a:prstGeom prst="rect">
            <a:avLst/>
          </a:prstGeom>
        </p:spPr>
      </p:pic>
    </p:spTree>
    <p:extLst>
      <p:ext uri="{BB962C8B-B14F-4D97-AF65-F5344CB8AC3E}">
        <p14:creationId xmlns:p14="http://schemas.microsoft.com/office/powerpoint/2010/main" val="1145254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209550"/>
            <a:ext cx="9144000" cy="60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200025"/>
            <a:ext cx="8839200" cy="619125"/>
          </a:xfrm>
        </p:spPr>
        <p:txBody>
          <a:bodyPr>
            <a:noAutofit/>
          </a:bodyPr>
          <a:lstStyle>
            <a:lvl1pPr algn="l">
              <a:defRPr sz="36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1047750"/>
            <a:ext cx="4191000" cy="3546873"/>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lvl1pPr>
              <a:defRPr sz="1000">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6" name="Slide Number Placeholder 5"/>
          <p:cNvSpPr>
            <a:spLocks noGrp="1"/>
          </p:cNvSpPr>
          <p:nvPr>
            <p:ph type="sldNum" sz="quarter" idx="12"/>
          </p:nvPr>
        </p:nvSpPr>
        <p:spPr>
          <a:xfrm>
            <a:off x="6858000" y="4762500"/>
            <a:ext cx="2133600" cy="273844"/>
          </a:xfrm>
        </p:spPr>
        <p:txBody>
          <a:bodyPr/>
          <a:lstStyle>
            <a:lvl1pPr>
              <a:defRPr sz="1000">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
        <p:nvSpPr>
          <p:cNvPr id="9" name="Content Placeholder 2"/>
          <p:cNvSpPr>
            <a:spLocks noGrp="1"/>
          </p:cNvSpPr>
          <p:nvPr>
            <p:ph idx="13"/>
          </p:nvPr>
        </p:nvSpPr>
        <p:spPr>
          <a:xfrm>
            <a:off x="4724400" y="1047750"/>
            <a:ext cx="4191000" cy="3546873"/>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Rectangle 10"/>
          <p:cNvSpPr/>
          <p:nvPr userDrawn="1"/>
        </p:nvSpPr>
        <p:spPr>
          <a:xfrm>
            <a:off x="0" y="5076824"/>
            <a:ext cx="9144000" cy="66675"/>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0" y="819150"/>
            <a:ext cx="9144000" cy="66675"/>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1925" y="4508583"/>
            <a:ext cx="1905000" cy="601578"/>
          </a:xfrm>
          <a:prstGeom prst="rect">
            <a:avLst/>
          </a:prstGeom>
        </p:spPr>
      </p:pic>
    </p:spTree>
    <p:extLst>
      <p:ext uri="{BB962C8B-B14F-4D97-AF65-F5344CB8AC3E}">
        <p14:creationId xmlns:p14="http://schemas.microsoft.com/office/powerpoint/2010/main" val="2764569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C76A076-0EB6-4ACF-BC93-AE169B35ECF5}" type="slidenum">
              <a:rPr lang="en-US" smtClean="0"/>
              <a:t>‹#›</a:t>
            </a:fld>
            <a:endParaRPr lang="en-US"/>
          </a:p>
        </p:txBody>
      </p:sp>
    </p:spTree>
    <p:extLst>
      <p:ext uri="{BB962C8B-B14F-4D97-AF65-F5344CB8AC3E}">
        <p14:creationId xmlns:p14="http://schemas.microsoft.com/office/powerpoint/2010/main" val="1143005989"/>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68" r:id="rId3"/>
    <p:sldLayoutId id="2147483667" r:id="rId4"/>
    <p:sldLayoutId id="2147483650" r:id="rId5"/>
    <p:sldLayoutId id="2147483665" r:id="rId6"/>
    <p:sldLayoutId id="2147483664" r:id="rId7"/>
    <p:sldLayoutId id="2147483669" r:id="rId8"/>
    <p:sldLayoutId id="2147483662" r:id="rId9"/>
    <p:sldLayoutId id="2147483663"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s://bios-ready.com/person-centered-thinking/"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s://www.tn.gov/didd/divisions/accreditation---person-centered-practices/person-centered-practices.html"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New Provider Orientation:</a:t>
            </a:r>
            <a:br>
              <a:rPr lang="en-US" dirty="0" smtClean="0"/>
            </a:br>
            <a:r>
              <a:rPr lang="en-US" dirty="0" smtClean="0"/>
              <a:t>Person Centered Practice</a:t>
            </a:r>
            <a:endParaRPr lang="en-US" dirty="0"/>
          </a:p>
        </p:txBody>
      </p:sp>
    </p:spTree>
    <p:extLst>
      <p:ext uri="{BB962C8B-B14F-4D97-AF65-F5344CB8AC3E}">
        <p14:creationId xmlns:p14="http://schemas.microsoft.com/office/powerpoint/2010/main" val="276236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 Centered Organizations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51774481"/>
              </p:ext>
            </p:extLst>
          </p:nvPr>
        </p:nvGraphicFramePr>
        <p:xfrm>
          <a:off x="228600" y="1047750"/>
          <a:ext cx="8763000" cy="3546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5530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of Changes:</a:t>
            </a:r>
            <a:endParaRPr lang="en-US" dirty="0"/>
          </a:p>
        </p:txBody>
      </p:sp>
      <p:sp>
        <p:nvSpPr>
          <p:cNvPr id="3" name="Content Placeholder 2"/>
          <p:cNvSpPr>
            <a:spLocks noGrp="1"/>
          </p:cNvSpPr>
          <p:nvPr>
            <p:ph idx="1"/>
          </p:nvPr>
        </p:nvSpPr>
        <p:spPr/>
        <p:txBody>
          <a:bodyPr>
            <a:normAutofit fontScale="77500" lnSpcReduction="20000"/>
          </a:bodyPr>
          <a:lstStyle/>
          <a:p>
            <a:r>
              <a:rPr lang="en-US" sz="2300" b="1" dirty="0" smtClean="0"/>
              <a:t>Level One</a:t>
            </a:r>
          </a:p>
          <a:p>
            <a:pPr lvl="1"/>
            <a:r>
              <a:rPr lang="en-US" sz="2300" dirty="0" smtClean="0"/>
              <a:t>Practice- putting the tools/skills into practice is a level one change. You do not need permission or authority , a person can simply make a change and share the progress (story telling) </a:t>
            </a:r>
          </a:p>
          <a:p>
            <a:r>
              <a:rPr lang="en-US" sz="2300" b="1" dirty="0" smtClean="0"/>
              <a:t>Level Two</a:t>
            </a:r>
          </a:p>
          <a:p>
            <a:pPr lvl="1"/>
            <a:r>
              <a:rPr lang="en-US" sz="2300" dirty="0"/>
              <a:t>The organization implement </a:t>
            </a:r>
            <a:r>
              <a:rPr lang="en-US" sz="2300" dirty="0" smtClean="0"/>
              <a:t>changes through agency policies </a:t>
            </a:r>
            <a:r>
              <a:rPr lang="en-US" sz="2300" dirty="0"/>
              <a:t>that impact the organization as a whole. This is an internal change that will implement Person Centered </a:t>
            </a:r>
            <a:r>
              <a:rPr lang="en-US" sz="2300" dirty="0" smtClean="0"/>
              <a:t>Practice </a:t>
            </a:r>
          </a:p>
          <a:p>
            <a:r>
              <a:rPr lang="en-US" sz="2300" b="1" dirty="0" smtClean="0"/>
              <a:t>Level Three</a:t>
            </a:r>
          </a:p>
          <a:p>
            <a:pPr lvl="1"/>
            <a:r>
              <a:rPr lang="en-US" sz="2300" dirty="0" smtClean="0"/>
              <a:t>Identifies systematic changes that need to occur,  this change can be impacted by rules, funding or additional administrative necessities.</a:t>
            </a:r>
          </a:p>
          <a:p>
            <a:pPr marL="457200" lvl="1" indent="0">
              <a:buNone/>
            </a:pPr>
            <a:endParaRPr lang="en-US" sz="2300" dirty="0" smtClean="0"/>
          </a:p>
          <a:p>
            <a:pPr marL="457200" lvl="1" indent="0">
              <a:buNone/>
            </a:pPr>
            <a:endParaRPr lang="en-US" dirty="0" smtClean="0">
              <a:solidFill>
                <a:schemeClr val="bg1"/>
              </a:solidFill>
            </a:endParaRPr>
          </a:p>
          <a:p>
            <a:pPr marL="457200" lvl="1" indent="0">
              <a:buNone/>
            </a:pPr>
            <a:r>
              <a:rPr lang="en-US" dirty="0">
                <a:solidFill>
                  <a:schemeClr val="bg1"/>
                </a:solidFill>
              </a:rPr>
              <a:t>	</a:t>
            </a:r>
            <a:r>
              <a:rPr lang="en-US" dirty="0" smtClean="0">
                <a:solidFill>
                  <a:schemeClr val="bg1"/>
                </a:solidFill>
              </a:rPr>
              <a:t> </a:t>
            </a:r>
          </a:p>
        </p:txBody>
      </p:sp>
    </p:spTree>
    <p:extLst>
      <p:ext uri="{BB962C8B-B14F-4D97-AF65-F5344CB8AC3E}">
        <p14:creationId xmlns:p14="http://schemas.microsoft.com/office/powerpoint/2010/main" val="4136797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Person Centered Individual Support Plan </a:t>
            </a:r>
            <a:endParaRPr lang="en-US" sz="3200" dirty="0"/>
          </a:p>
        </p:txBody>
      </p:sp>
      <p:sp>
        <p:nvSpPr>
          <p:cNvPr id="3" name="Content Placeholder 2"/>
          <p:cNvSpPr>
            <a:spLocks noGrp="1"/>
          </p:cNvSpPr>
          <p:nvPr>
            <p:ph idx="1"/>
          </p:nvPr>
        </p:nvSpPr>
        <p:spPr/>
        <p:txBody>
          <a:bodyPr>
            <a:normAutofit lnSpcReduction="10000"/>
          </a:bodyPr>
          <a:lstStyle/>
          <a:p>
            <a:r>
              <a:rPr lang="en-US" sz="2800" dirty="0"/>
              <a:t>The Person Centered  ISP is the plan of care for the person receiving services. </a:t>
            </a:r>
          </a:p>
          <a:p>
            <a:endParaRPr lang="en-US" dirty="0"/>
          </a:p>
          <a:p>
            <a:r>
              <a:rPr lang="en-US" sz="2800" dirty="0"/>
              <a:t>The PC ISP should:</a:t>
            </a:r>
          </a:p>
          <a:p>
            <a:pPr lvl="2"/>
            <a:r>
              <a:rPr lang="en-US" sz="2800" dirty="0"/>
              <a:t>Help others get to know the person.</a:t>
            </a:r>
          </a:p>
          <a:p>
            <a:pPr lvl="2"/>
            <a:r>
              <a:rPr lang="en-US" sz="2800" dirty="0"/>
              <a:t>Help others understand the person’s interests and desires, and his/her vision of a preferred life.</a:t>
            </a:r>
          </a:p>
          <a:p>
            <a:endParaRPr lang="en-US" sz="1800" dirty="0"/>
          </a:p>
        </p:txBody>
      </p:sp>
    </p:spTree>
    <p:extLst>
      <p:ext uri="{BB962C8B-B14F-4D97-AF65-F5344CB8AC3E}">
        <p14:creationId xmlns:p14="http://schemas.microsoft.com/office/powerpoint/2010/main" val="25709252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Person Centered Thinking Trainers and Mentor Trainers</a:t>
            </a:r>
            <a:endParaRPr lang="en-US" sz="2400" dirty="0"/>
          </a:p>
        </p:txBody>
      </p:sp>
      <p:sp>
        <p:nvSpPr>
          <p:cNvPr id="3" name="Content Placeholder 2"/>
          <p:cNvSpPr>
            <a:spLocks noGrp="1"/>
          </p:cNvSpPr>
          <p:nvPr>
            <p:ph idx="1"/>
          </p:nvPr>
        </p:nvSpPr>
        <p:spPr/>
        <p:txBody>
          <a:bodyPr>
            <a:normAutofit fontScale="85000" lnSpcReduction="20000"/>
          </a:bodyPr>
          <a:lstStyle/>
          <a:p>
            <a:pPr marL="0" indent="0" algn="ctr">
              <a:buNone/>
            </a:pPr>
            <a:r>
              <a:rPr lang="en-US" dirty="0"/>
              <a:t>The Learning Community for Person-Centered Practices maintains </a:t>
            </a:r>
            <a:r>
              <a:rPr lang="en-US" dirty="0" smtClean="0"/>
              <a:t>guidelines </a:t>
            </a:r>
            <a:r>
              <a:rPr lang="en-US" dirty="0"/>
              <a:t>and procedures for certifying Person-Centered Thinking trainers and </a:t>
            </a:r>
            <a:r>
              <a:rPr lang="en-US" dirty="0" smtClean="0"/>
              <a:t>Mentors</a:t>
            </a:r>
            <a:r>
              <a:rPr lang="en-US" dirty="0"/>
              <a:t>.</a:t>
            </a:r>
          </a:p>
          <a:p>
            <a:pPr marL="0" indent="0">
              <a:buNone/>
            </a:pPr>
            <a:r>
              <a:rPr lang="en-US" b="1" dirty="0">
                <a:solidFill>
                  <a:schemeClr val="bg2"/>
                </a:solidFill>
              </a:rPr>
              <a:t>Who Qualifies?</a:t>
            </a:r>
          </a:p>
          <a:p>
            <a:pPr algn="ctr"/>
            <a:r>
              <a:rPr lang="en-US" dirty="0"/>
              <a:t>Who qualifies for certification? Certified </a:t>
            </a:r>
            <a:r>
              <a:rPr lang="en-US" dirty="0">
                <a:hlinkClick r:id="rId2"/>
              </a:rPr>
              <a:t>Person-Centered Thinking</a:t>
            </a:r>
            <a:r>
              <a:rPr lang="en-US" dirty="0"/>
              <a:t> trainers demonstrate effective training and facilitation skills, have experience facilitating and enhancing adult learning and are skilled users of Person-Centered Thinking skills and tools.</a:t>
            </a:r>
          </a:p>
          <a:p>
            <a:pPr algn="ctr"/>
            <a:r>
              <a:rPr lang="en-US" dirty="0"/>
              <a:t>Person-Centered Thinking mentor trainers have proven themselves, not only as effective PCT trainers, but also as skill ambassadors of the PCT movement and standard bearers for The Learning Community for Person-Centered Practices (TLCPCP).</a:t>
            </a:r>
          </a:p>
          <a:p>
            <a:pPr algn="ctr"/>
            <a:endParaRPr lang="en-US" dirty="0"/>
          </a:p>
        </p:txBody>
      </p:sp>
    </p:spTree>
    <p:extLst>
      <p:ext uri="{BB962C8B-B14F-4D97-AF65-F5344CB8AC3E}">
        <p14:creationId xmlns:p14="http://schemas.microsoft.com/office/powerpoint/2010/main" val="1153472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Person Centered Thinking Mentors and Trainers</a:t>
            </a:r>
            <a:endParaRPr lang="en-US" sz="2800" dirty="0"/>
          </a:p>
        </p:txBody>
      </p:sp>
      <p:sp>
        <p:nvSpPr>
          <p:cNvPr id="3" name="Content Placeholder 2"/>
          <p:cNvSpPr>
            <a:spLocks noGrp="1"/>
          </p:cNvSpPr>
          <p:nvPr>
            <p:ph idx="1"/>
          </p:nvPr>
        </p:nvSpPr>
        <p:spPr/>
        <p:txBody>
          <a:bodyPr/>
          <a:lstStyle/>
          <a:p>
            <a:r>
              <a:rPr lang="en-US" dirty="0" smtClean="0"/>
              <a:t>The department accepts applications for new trainers at least one time a year. Please see our website for more details; </a:t>
            </a:r>
            <a:endParaRPr lang="en-US" dirty="0" smtClean="0"/>
          </a:p>
          <a:p>
            <a:pPr marL="0" indent="0">
              <a:buNone/>
            </a:pPr>
            <a:r>
              <a:rPr lang="en-US" dirty="0">
                <a:hlinkClick r:id="rId2"/>
              </a:rPr>
              <a:t>https://www.tn.gov/didd/divisions/accreditation---</a:t>
            </a:r>
            <a:r>
              <a:rPr lang="en-US" dirty="0" smtClean="0">
                <a:hlinkClick r:id="rId2"/>
              </a:rPr>
              <a:t>person-centered-practices/person-centered-practices.html</a:t>
            </a:r>
            <a:r>
              <a:rPr lang="en-US" dirty="0" smtClean="0"/>
              <a:t> </a:t>
            </a:r>
            <a:endParaRPr lang="en-US" dirty="0" smtClean="0"/>
          </a:p>
        </p:txBody>
      </p:sp>
    </p:spTree>
    <p:extLst>
      <p:ext uri="{BB962C8B-B14F-4D97-AF65-F5344CB8AC3E}">
        <p14:creationId xmlns:p14="http://schemas.microsoft.com/office/powerpoint/2010/main" val="2769902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Contact us for </a:t>
            </a:r>
            <a:r>
              <a:rPr lang="en-US" smtClean="0"/>
              <a:t>more information:</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889014165"/>
              </p:ext>
            </p:extLst>
          </p:nvPr>
        </p:nvGraphicFramePr>
        <p:xfrm>
          <a:off x="228600" y="1047750"/>
          <a:ext cx="8763000" cy="3546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6948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Meet Our Team</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797791651"/>
              </p:ext>
            </p:extLst>
          </p:nvPr>
        </p:nvGraphicFramePr>
        <p:xfrm>
          <a:off x="228600" y="1047750"/>
          <a:ext cx="8763000" cy="3546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0273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Person Centered Practice Mission</a:t>
            </a:r>
            <a:endParaRPr lang="en-US" dirty="0"/>
          </a:p>
        </p:txBody>
      </p:sp>
      <p:sp>
        <p:nvSpPr>
          <p:cNvPr id="4" name="Content Placeholder 3"/>
          <p:cNvSpPr>
            <a:spLocks noGrp="1"/>
          </p:cNvSpPr>
          <p:nvPr>
            <p:ph idx="1"/>
          </p:nvPr>
        </p:nvSpPr>
        <p:spPr/>
        <p:txBody>
          <a:bodyPr>
            <a:normAutofit fontScale="92500"/>
          </a:bodyPr>
          <a:lstStyle/>
          <a:p>
            <a:pPr marL="0" indent="0" algn="ctr">
              <a:buNone/>
            </a:pPr>
            <a:r>
              <a:rPr lang="en-US" sz="3200" b="1" dirty="0"/>
              <a:t>Person Centered Practices (PCP) is </a:t>
            </a:r>
            <a:r>
              <a:rPr lang="en-US" sz="3200" b="1" dirty="0" smtClean="0"/>
              <a:t>a promoter for </a:t>
            </a:r>
            <a:r>
              <a:rPr lang="en-US" sz="3200" b="1" dirty="0"/>
              <a:t>people receiving supports. PCP acknowledges that those supported will have better-quality lives; by means of</a:t>
            </a:r>
            <a:r>
              <a:rPr lang="en-US" sz="3200" dirty="0"/>
              <a:t> </a:t>
            </a:r>
            <a:r>
              <a:rPr lang="en-US" sz="3200" b="1" dirty="0">
                <a:solidFill>
                  <a:srgbClr val="FF0000"/>
                </a:solidFill>
              </a:rPr>
              <a:t>active social roles, community connections, enhanced planning </a:t>
            </a:r>
            <a:r>
              <a:rPr lang="en-US" sz="3200" b="1" dirty="0"/>
              <a:t>and</a:t>
            </a:r>
            <a:r>
              <a:rPr lang="en-US" sz="3200" b="1" dirty="0">
                <a:solidFill>
                  <a:srgbClr val="FF0000"/>
                </a:solidFill>
              </a:rPr>
              <a:t> significant influence with independent </a:t>
            </a:r>
            <a:r>
              <a:rPr lang="en-US" sz="3200" b="1" dirty="0" smtClean="0">
                <a:solidFill>
                  <a:srgbClr val="FF0000"/>
                </a:solidFill>
              </a:rPr>
              <a:t>decision-making</a:t>
            </a:r>
            <a:endParaRPr lang="en-US" sz="2800" b="1" dirty="0">
              <a:solidFill>
                <a:srgbClr val="FF0000"/>
              </a:solidFill>
            </a:endParaRPr>
          </a:p>
        </p:txBody>
      </p:sp>
    </p:spTree>
    <p:extLst>
      <p:ext uri="{BB962C8B-B14F-4D97-AF65-F5344CB8AC3E}">
        <p14:creationId xmlns:p14="http://schemas.microsoft.com/office/powerpoint/2010/main" val="3866946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Together </a:t>
            </a:r>
            <a:endParaRPr lang="en-US" dirty="0"/>
          </a:p>
        </p:txBody>
      </p:sp>
      <p:sp>
        <p:nvSpPr>
          <p:cNvPr id="3" name="Content Placeholder 2"/>
          <p:cNvSpPr>
            <a:spLocks noGrp="1"/>
          </p:cNvSpPr>
          <p:nvPr>
            <p:ph idx="1"/>
          </p:nvPr>
        </p:nvSpPr>
        <p:spPr/>
        <p:txBody>
          <a:bodyPr numCol="1"/>
          <a:lstStyle/>
          <a:p>
            <a:pPr marL="0" indent="0">
              <a:buNone/>
            </a:pPr>
            <a:r>
              <a:rPr lang="en-US" dirty="0" smtClean="0"/>
              <a:t>Person Centered Practice works together with various stakeholders;</a:t>
            </a:r>
            <a:endParaRPr lang="en-US" dirty="0"/>
          </a:p>
          <a:p>
            <a:pPr algn="ctr">
              <a:buClr>
                <a:srgbClr val="FF0F00"/>
              </a:buClr>
              <a:buFont typeface="Wingdings" panose="05000000000000000000" pitchFamily="2" charset="2"/>
              <a:buChar char="q"/>
            </a:pPr>
            <a:r>
              <a:rPr lang="en-US" b="1" dirty="0" smtClean="0"/>
              <a:t>The Person </a:t>
            </a:r>
            <a:r>
              <a:rPr lang="en-US" b="1" dirty="0"/>
              <a:t>S</a:t>
            </a:r>
            <a:r>
              <a:rPr lang="en-US" b="1" dirty="0" smtClean="0"/>
              <a:t>upported</a:t>
            </a:r>
          </a:p>
          <a:p>
            <a:pPr algn="ctr">
              <a:buClr>
                <a:srgbClr val="FF0F00"/>
              </a:buClr>
              <a:buFont typeface="Wingdings" panose="05000000000000000000" pitchFamily="2" charset="2"/>
              <a:buChar char="q"/>
            </a:pPr>
            <a:r>
              <a:rPr lang="en-US" b="1" dirty="0" smtClean="0"/>
              <a:t>Families &amp; Conservators</a:t>
            </a:r>
          </a:p>
          <a:p>
            <a:pPr algn="ctr">
              <a:buClr>
                <a:srgbClr val="FF0F00"/>
              </a:buClr>
              <a:buFont typeface="Wingdings" panose="05000000000000000000" pitchFamily="2" charset="2"/>
              <a:buChar char="q"/>
            </a:pPr>
            <a:r>
              <a:rPr lang="en-US" b="1" dirty="0" smtClean="0"/>
              <a:t>Provider Agencies</a:t>
            </a:r>
          </a:p>
          <a:p>
            <a:pPr algn="ctr">
              <a:buClr>
                <a:srgbClr val="FF0F00"/>
              </a:buClr>
              <a:buFont typeface="Wingdings" panose="05000000000000000000" pitchFamily="2" charset="2"/>
              <a:buChar char="q"/>
            </a:pPr>
            <a:r>
              <a:rPr lang="en-US" b="1" dirty="0" smtClean="0"/>
              <a:t>Internally (regional office departments)</a:t>
            </a:r>
          </a:p>
          <a:p>
            <a:pPr algn="ctr">
              <a:buClr>
                <a:srgbClr val="FF0F00"/>
              </a:buClr>
              <a:buFont typeface="Wingdings" panose="05000000000000000000" pitchFamily="2" charset="2"/>
              <a:buChar char="q"/>
            </a:pPr>
            <a:r>
              <a:rPr lang="en-US" b="1" dirty="0" smtClean="0"/>
              <a:t>Externally (other state agencies)</a:t>
            </a:r>
          </a:p>
          <a:p>
            <a:pPr algn="ctr">
              <a:buClr>
                <a:srgbClr val="FF0F00"/>
              </a:buClr>
              <a:buFont typeface="Wingdings" panose="05000000000000000000" pitchFamily="2" charset="2"/>
              <a:buChar char="q"/>
            </a:pPr>
            <a:r>
              <a:rPr lang="en-US" b="1" dirty="0" smtClean="0"/>
              <a:t>Managed Care Organizations</a:t>
            </a:r>
          </a:p>
          <a:p>
            <a:pPr>
              <a:buClr>
                <a:srgbClr val="FF0F00"/>
              </a:buClr>
              <a:buFont typeface="Wingdings" panose="05000000000000000000" pitchFamily="2" charset="2"/>
              <a:buChar char="q"/>
            </a:pPr>
            <a:endParaRPr lang="en-US" dirty="0" smtClean="0"/>
          </a:p>
          <a:p>
            <a:pPr>
              <a:buClr>
                <a:srgbClr val="FF0F00"/>
              </a:buClr>
              <a:buFont typeface="Wingdings" panose="05000000000000000000" pitchFamily="2" charset="2"/>
              <a:buChar char="q"/>
            </a:pPr>
            <a:endParaRPr lang="en-US" dirty="0" smtClean="0"/>
          </a:p>
          <a:p>
            <a:pPr>
              <a:buFont typeface="Wingdings" panose="05000000000000000000" pitchFamily="2" charset="2"/>
              <a:buChar char="Ø"/>
            </a:pPr>
            <a:endParaRPr lang="en-US" dirty="0"/>
          </a:p>
        </p:txBody>
      </p:sp>
      <p:pic>
        <p:nvPicPr>
          <p:cNvPr id="2050" name="Picture 2" descr="C:\Users\dd01114\AppData\Local\Microsoft\Windows\INetCache\IE\LIZ69QBK\person-helping-another-climb-a-ladder[1].jpg"/>
          <p:cNvPicPr>
            <a:picLocks noChangeAspect="1" noChangeArrowheads="1"/>
          </p:cNvPicPr>
          <p:nvPr/>
        </p:nvPicPr>
        <p:blipFill>
          <a:blip r:embed="rId2">
            <a:clrChange>
              <a:clrFrom>
                <a:srgbClr val="FCFCFA"/>
              </a:clrFrom>
              <a:clrTo>
                <a:srgbClr val="FCFCFA">
                  <a:alpha val="0"/>
                </a:srgbClr>
              </a:clrTo>
            </a:clrChange>
            <a:biLevel thresh="75000"/>
            <a:extLst>
              <a:ext uri="{BEBA8EAE-BF5A-486C-A8C5-ECC9F3942E4B}">
                <a14:imgProps xmlns:a14="http://schemas.microsoft.com/office/drawing/2010/main">
                  <a14:imgLayer r:embed="rId3">
                    <a14:imgEffect>
                      <a14:colorTemperature colorTemp="7200"/>
                    </a14:imgEffect>
                    <a14:imgEffect>
                      <a14:saturation sat="33000"/>
                    </a14:imgEffect>
                  </a14:imgLayer>
                </a14:imgProps>
              </a:ext>
              <a:ext uri="{28A0092B-C50C-407E-A947-70E740481C1C}">
                <a14:useLocalDpi xmlns:a14="http://schemas.microsoft.com/office/drawing/2010/main" val="0"/>
              </a:ext>
            </a:extLst>
          </a:blip>
          <a:srcRect/>
          <a:stretch>
            <a:fillRect/>
          </a:stretch>
        </p:blipFill>
        <p:spPr bwMode="auto">
          <a:xfrm>
            <a:off x="7589276" y="971551"/>
            <a:ext cx="1376003" cy="25908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23785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&amp; Responsibilities: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26992285"/>
              </p:ext>
            </p:extLst>
          </p:nvPr>
        </p:nvGraphicFramePr>
        <p:xfrm>
          <a:off x="228600" y="1047750"/>
          <a:ext cx="8763000" cy="3546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063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 Planning Together Workshop</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T</a:t>
            </a:r>
            <a:r>
              <a:rPr lang="en-US" dirty="0" smtClean="0"/>
              <a:t>wo </a:t>
            </a:r>
            <a:r>
              <a:rPr lang="en-US" dirty="0"/>
              <a:t>day workshop </a:t>
            </a:r>
            <a:r>
              <a:rPr lang="en-US" dirty="0" smtClean="0"/>
              <a:t>designed </a:t>
            </a:r>
            <a:r>
              <a:rPr lang="en-US" dirty="0"/>
              <a:t>for </a:t>
            </a:r>
            <a:r>
              <a:rPr lang="en-US" dirty="0" smtClean="0"/>
              <a:t>people receiving services, who would like to have more say during their planning meetings</a:t>
            </a:r>
          </a:p>
          <a:p>
            <a:pPr marL="0" indent="0">
              <a:buNone/>
            </a:pPr>
            <a:endParaRPr lang="en-US" dirty="0"/>
          </a:p>
          <a:p>
            <a:pPr marL="0" indent="0">
              <a:buNone/>
            </a:pPr>
            <a:r>
              <a:rPr lang="en-US" dirty="0" smtClean="0"/>
              <a:t>The goals </a:t>
            </a:r>
            <a:r>
              <a:rPr lang="en-US" dirty="0"/>
              <a:t>of these workshops are to help </a:t>
            </a:r>
            <a:r>
              <a:rPr lang="en-US" dirty="0" smtClean="0"/>
              <a:t>people supported </a:t>
            </a:r>
            <a:endParaRPr lang="en-US" dirty="0"/>
          </a:p>
          <a:p>
            <a:pPr>
              <a:buClr>
                <a:srgbClr val="FF0F00"/>
              </a:buClr>
              <a:buFont typeface="Wingdings" panose="05000000000000000000" pitchFamily="2" charset="2"/>
              <a:buChar char="q"/>
            </a:pPr>
            <a:r>
              <a:rPr lang="en-US" dirty="0" smtClean="0"/>
              <a:t>Learn </a:t>
            </a:r>
            <a:r>
              <a:rPr lang="en-US" dirty="0"/>
              <a:t>how to develop their own plans</a:t>
            </a:r>
          </a:p>
          <a:p>
            <a:pPr>
              <a:buClr>
                <a:srgbClr val="FF0F00"/>
              </a:buClr>
              <a:buFont typeface="Wingdings" panose="05000000000000000000" pitchFamily="2" charset="2"/>
              <a:buChar char="q"/>
            </a:pPr>
            <a:r>
              <a:rPr lang="en-US" dirty="0" smtClean="0"/>
              <a:t>Use </a:t>
            </a:r>
            <a:r>
              <a:rPr lang="en-US" dirty="0"/>
              <a:t>the plan they develop to become part of their ISP</a:t>
            </a:r>
          </a:p>
          <a:p>
            <a:pPr>
              <a:buClr>
                <a:srgbClr val="FF0F00"/>
              </a:buClr>
              <a:buFont typeface="Wingdings" panose="05000000000000000000" pitchFamily="2" charset="2"/>
              <a:buChar char="q"/>
            </a:pPr>
            <a:r>
              <a:rPr lang="en-US" dirty="0" smtClean="0"/>
              <a:t>Use </a:t>
            </a:r>
            <a:r>
              <a:rPr lang="en-US" dirty="0"/>
              <a:t>the plan to let those that support them know what is important to </a:t>
            </a:r>
            <a:r>
              <a:rPr lang="en-US" dirty="0" smtClean="0"/>
              <a:t>them and </a:t>
            </a:r>
            <a:r>
              <a:rPr lang="en-US" dirty="0"/>
              <a:t>how to best support them</a:t>
            </a:r>
          </a:p>
          <a:p>
            <a:endParaRPr lang="en-US" dirty="0"/>
          </a:p>
        </p:txBody>
      </p:sp>
    </p:spTree>
    <p:extLst>
      <p:ext uri="{BB962C8B-B14F-4D97-AF65-F5344CB8AC3E}">
        <p14:creationId xmlns:p14="http://schemas.microsoft.com/office/powerpoint/2010/main" val="2230033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 Planning Together Expectations</a:t>
            </a:r>
            <a:endParaRPr lang="en-US"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US" sz="4500" b="1" i="1" dirty="0">
                <a:solidFill>
                  <a:srgbClr val="FF0000"/>
                </a:solidFill>
              </a:rPr>
              <a:t>WHO SHOULD ATTEND? </a:t>
            </a:r>
            <a:endParaRPr lang="en-US" sz="4500" b="1" i="1" dirty="0" smtClean="0">
              <a:solidFill>
                <a:srgbClr val="FF0000"/>
              </a:solidFill>
            </a:endParaRPr>
          </a:p>
          <a:p>
            <a:pPr marL="0" indent="0" algn="ctr">
              <a:buNone/>
            </a:pPr>
            <a:r>
              <a:rPr lang="en-US" b="1" i="1" dirty="0" smtClean="0">
                <a:solidFill>
                  <a:srgbClr val="FF0000"/>
                </a:solidFill>
              </a:rPr>
              <a:t>This </a:t>
            </a:r>
            <a:r>
              <a:rPr lang="en-US" b="1" i="1" dirty="0">
                <a:solidFill>
                  <a:srgbClr val="FF0000"/>
                </a:solidFill>
              </a:rPr>
              <a:t>program is designed for </a:t>
            </a:r>
            <a:r>
              <a:rPr lang="en-US" b="1" i="1" dirty="0" smtClean="0">
                <a:solidFill>
                  <a:srgbClr val="FF0000"/>
                </a:solidFill>
              </a:rPr>
              <a:t>people with</a:t>
            </a:r>
            <a:r>
              <a:rPr lang="en-US" b="1" dirty="0">
                <a:solidFill>
                  <a:srgbClr val="FF0000"/>
                </a:solidFill>
              </a:rPr>
              <a:t> </a:t>
            </a:r>
            <a:r>
              <a:rPr lang="en-US" b="1" i="1" dirty="0" smtClean="0">
                <a:solidFill>
                  <a:srgbClr val="FF0000"/>
                </a:solidFill>
              </a:rPr>
              <a:t>Intellectual/Developmental </a:t>
            </a:r>
            <a:r>
              <a:rPr lang="en-US" b="1" i="1" dirty="0">
                <a:solidFill>
                  <a:srgbClr val="FF0000"/>
                </a:solidFill>
              </a:rPr>
              <a:t>Disabilities who are interested in developing meaningful </a:t>
            </a:r>
            <a:r>
              <a:rPr lang="en-US" b="1" i="1" dirty="0" smtClean="0">
                <a:solidFill>
                  <a:srgbClr val="FF0000"/>
                </a:solidFill>
              </a:rPr>
              <a:t>plans</a:t>
            </a:r>
            <a:r>
              <a:rPr lang="en-US" b="1" dirty="0">
                <a:solidFill>
                  <a:srgbClr val="FF0000"/>
                </a:solidFill>
              </a:rPr>
              <a:t> </a:t>
            </a:r>
            <a:r>
              <a:rPr lang="en-US" b="1" i="1" dirty="0" smtClean="0">
                <a:solidFill>
                  <a:srgbClr val="FF0000"/>
                </a:solidFill>
              </a:rPr>
              <a:t>for </a:t>
            </a:r>
            <a:r>
              <a:rPr lang="en-US" b="1" i="1" dirty="0">
                <a:solidFill>
                  <a:srgbClr val="FF0000"/>
                </a:solidFill>
              </a:rPr>
              <a:t>his/her services and supports. All participants should already receive services </a:t>
            </a:r>
            <a:r>
              <a:rPr lang="en-US" b="1" i="1" dirty="0" smtClean="0">
                <a:solidFill>
                  <a:srgbClr val="FF0000"/>
                </a:solidFill>
              </a:rPr>
              <a:t>through</a:t>
            </a:r>
            <a:r>
              <a:rPr lang="en-US" b="1" dirty="0">
                <a:solidFill>
                  <a:srgbClr val="FF0000"/>
                </a:solidFill>
              </a:rPr>
              <a:t> </a:t>
            </a:r>
            <a:r>
              <a:rPr lang="en-US" b="1" i="1" dirty="0" smtClean="0">
                <a:solidFill>
                  <a:srgbClr val="FF0000"/>
                </a:solidFill>
              </a:rPr>
              <a:t>Medicaid Waivers. </a:t>
            </a:r>
            <a:endParaRPr lang="en-US" b="1" i="1" dirty="0">
              <a:solidFill>
                <a:srgbClr val="FF0000"/>
              </a:solidFill>
            </a:endParaRPr>
          </a:p>
          <a:p>
            <a:pPr marL="0" indent="0" algn="ctr">
              <a:buNone/>
            </a:pPr>
            <a:r>
              <a:rPr lang="en-US" b="1" dirty="0" smtClean="0"/>
              <a:t>There </a:t>
            </a:r>
            <a:r>
              <a:rPr lang="en-US" b="1" dirty="0"/>
              <a:t>is no registration fee for participants. All costs associated with this program have</a:t>
            </a:r>
            <a:endParaRPr lang="en-US" dirty="0"/>
          </a:p>
          <a:p>
            <a:pPr marL="0" indent="0" algn="ctr">
              <a:buNone/>
            </a:pPr>
            <a:r>
              <a:rPr lang="en-US" b="1" dirty="0"/>
              <a:t>been provided by </a:t>
            </a:r>
            <a:r>
              <a:rPr lang="en-US" b="1" dirty="0" smtClean="0"/>
              <a:t>the Tennessee Council on Developmental  and the supplies are provided by DIDD</a:t>
            </a:r>
            <a:endParaRPr lang="en-US" dirty="0"/>
          </a:p>
        </p:txBody>
      </p:sp>
    </p:spTree>
    <p:extLst>
      <p:ext uri="{BB962C8B-B14F-4D97-AF65-F5344CB8AC3E}">
        <p14:creationId xmlns:p14="http://schemas.microsoft.com/office/powerpoint/2010/main" val="764615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 Centered Organizations</a:t>
            </a:r>
            <a:endParaRPr lang="en-US" dirty="0"/>
          </a:p>
        </p:txBody>
      </p:sp>
      <p:sp>
        <p:nvSpPr>
          <p:cNvPr id="3" name="Content Placeholder 2"/>
          <p:cNvSpPr>
            <a:spLocks noGrp="1"/>
          </p:cNvSpPr>
          <p:nvPr>
            <p:ph idx="1"/>
          </p:nvPr>
        </p:nvSpPr>
        <p:spPr/>
        <p:txBody>
          <a:bodyPr/>
          <a:lstStyle/>
          <a:p>
            <a:pPr marL="0" indent="0">
              <a:buNone/>
            </a:pPr>
            <a:r>
              <a:rPr lang="en-US" dirty="0" smtClean="0"/>
              <a:t>Person Centered Practice (PCP), work with designated DIDD provider agencies to improve the lives of the people they support. All person centered organizations pledge the following;</a:t>
            </a:r>
          </a:p>
          <a:p>
            <a:pPr lvl="1">
              <a:buClr>
                <a:srgbClr val="FF0F00"/>
              </a:buClr>
              <a:buFont typeface="Wingdings" panose="05000000000000000000" pitchFamily="2" charset="2"/>
              <a:buChar char="§"/>
            </a:pPr>
            <a:r>
              <a:rPr lang="en-US" dirty="0" smtClean="0"/>
              <a:t>To make efforts to address how to best use the Person  Centered Thinking Tools (PCT) to influence policy and practice throughout the organization.</a:t>
            </a:r>
          </a:p>
          <a:p>
            <a:pPr lvl="1">
              <a:buClr>
                <a:srgbClr val="FF0F00"/>
              </a:buClr>
              <a:buFont typeface="Wingdings" panose="05000000000000000000" pitchFamily="2" charset="2"/>
              <a:buChar char="§"/>
            </a:pPr>
            <a:r>
              <a:rPr lang="en-US" dirty="0" smtClean="0"/>
              <a:t>To become more efficient in their work while helping people who use their services have the lives of their own choosing as part of their communities.  </a:t>
            </a:r>
            <a:endParaRPr lang="en-US" dirty="0"/>
          </a:p>
        </p:txBody>
      </p:sp>
    </p:spTree>
    <p:extLst>
      <p:ext uri="{BB962C8B-B14F-4D97-AF65-F5344CB8AC3E}">
        <p14:creationId xmlns:p14="http://schemas.microsoft.com/office/powerpoint/2010/main" val="43752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 Centered Organizations (PCOs)</a:t>
            </a:r>
            <a:endParaRPr lang="en-US" dirty="0"/>
          </a:p>
        </p:txBody>
      </p:sp>
      <p:sp>
        <p:nvSpPr>
          <p:cNvPr id="3" name="Content Placeholder 2"/>
          <p:cNvSpPr>
            <a:spLocks noGrp="1"/>
          </p:cNvSpPr>
          <p:nvPr>
            <p:ph idx="1"/>
          </p:nvPr>
        </p:nvSpPr>
        <p:spPr/>
        <p:txBody>
          <a:bodyPr/>
          <a:lstStyle/>
          <a:p>
            <a:r>
              <a:rPr lang="en-US" dirty="0" smtClean="0"/>
              <a:t>There are 20 Person Centered Organizations statewide. Our website has a complete list of all of the active Person Centered Organizations. </a:t>
            </a:r>
          </a:p>
          <a:p>
            <a:r>
              <a:rPr lang="en-US" dirty="0" smtClean="0"/>
              <a:t> Emphasis is placed on the development in applying the practices to their management teams and beyond.</a:t>
            </a:r>
          </a:p>
          <a:p>
            <a:r>
              <a:rPr lang="en-US" dirty="0" smtClean="0"/>
              <a:t>All organizations are obligated to maintain the departments expectations to remain active. </a:t>
            </a:r>
          </a:p>
          <a:p>
            <a:r>
              <a:rPr lang="en-US" dirty="0" smtClean="0"/>
              <a:t>All organizations are selected annually by a committee.</a:t>
            </a:r>
            <a:endParaRPr lang="en-US" dirty="0"/>
          </a:p>
        </p:txBody>
      </p:sp>
    </p:spTree>
    <p:extLst>
      <p:ext uri="{BB962C8B-B14F-4D97-AF65-F5344CB8AC3E}">
        <p14:creationId xmlns:p14="http://schemas.microsoft.com/office/powerpoint/2010/main" val="1746927949"/>
      </p:ext>
    </p:extLst>
  </p:cSld>
  <p:clrMapOvr>
    <a:masterClrMapping/>
  </p:clrMapOvr>
</p:sld>
</file>

<file path=ppt/theme/theme1.xml><?xml version="1.0" encoding="utf-8"?>
<a:theme xmlns:a="http://schemas.openxmlformats.org/drawingml/2006/main" name="Office Theme">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1635</TotalTime>
  <Words>770</Words>
  <Application>Microsoft Office PowerPoint</Application>
  <PresentationFormat>On-screen Show (16:9)</PresentationFormat>
  <Paragraphs>83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New Provider Orientation: Person Centered Practice</vt:lpstr>
      <vt:lpstr>Meet Our Team</vt:lpstr>
      <vt:lpstr>Person Centered Practice Mission</vt:lpstr>
      <vt:lpstr>Working Together </vt:lpstr>
      <vt:lpstr>Training &amp; Responsibilities:</vt:lpstr>
      <vt:lpstr>People Planning Together Workshop</vt:lpstr>
      <vt:lpstr>People Planning Together Expectations</vt:lpstr>
      <vt:lpstr>Person Centered Organizations</vt:lpstr>
      <vt:lpstr>Person Centered Organizations (PCOs)</vt:lpstr>
      <vt:lpstr>Person Centered Organizations</vt:lpstr>
      <vt:lpstr>Level of Changes:</vt:lpstr>
      <vt:lpstr>Person Centered Individual Support Plan </vt:lpstr>
      <vt:lpstr>Person Centered Thinking Trainers and Mentor Trainers</vt:lpstr>
      <vt:lpstr>Person Centered Thinking Mentors and Trainers</vt:lpstr>
      <vt:lpstr>Contact us for more information:</vt:lpstr>
    </vt:vector>
  </TitlesOfParts>
  <Company>State of Tennessee: Finance &amp;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Molly Wehlage</dc:creator>
  <cp:lastModifiedBy>Shalita V. Earls</cp:lastModifiedBy>
  <cp:revision>64</cp:revision>
  <cp:lastPrinted>2019-01-10T16:39:09Z</cp:lastPrinted>
  <dcterms:created xsi:type="dcterms:W3CDTF">2015-04-02T20:55:23Z</dcterms:created>
  <dcterms:modified xsi:type="dcterms:W3CDTF">2019-04-22T13:56:42Z</dcterms:modified>
</cp:coreProperties>
</file>