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notesMasterIdLst>
    <p:notesMasterId r:id="rId6"/>
  </p:notesMasterIdLst>
  <p:sldIdLst>
    <p:sldId id="257" r:id="rId5"/>
  </p:sldIdLst>
  <p:sldSz cx="9144000" cy="6858000" type="screen4x3"/>
  <p:notesSz cx="69469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ald G. Williams" initials="RGW" lastIdx="1" clrIdx="0">
    <p:extLst>
      <p:ext uri="{19B8F6BF-5375-455C-9EA6-DF929625EA0E}">
        <p15:presenceInfo xmlns:p15="http://schemas.microsoft.com/office/powerpoint/2012/main" userId="S::AG06071@tn.gov::2910fcb7-9016-4345-a850-85696f881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33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546C6-175E-4355-8737-A1FDE1225A4F}" v="159" dt="2022-04-21T17:41:51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692" autoAdjust="0"/>
  </p:normalViewPr>
  <p:slideViewPr>
    <p:cSldViewPr>
      <p:cViewPr>
        <p:scale>
          <a:sx n="150" d="100"/>
          <a:sy n="150" d="100"/>
        </p:scale>
        <p:origin x="108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D5B65-B7ED-4A54-AF19-C4763FBDE7FE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8FC38D-0F79-4373-91B8-CA8AB4655848}">
      <dgm:prSet/>
      <dgm:spPr/>
      <dgm:t>
        <a:bodyPr/>
        <a:lstStyle/>
        <a:p>
          <a:pPr rtl="0" eaLnBrk="0" latinLnBrk="0"/>
          <a:r>
            <a:rPr lang="en-US" altLang="en-US" dirty="0"/>
            <a:t>Jennifer Brinkman OCJP Director</a:t>
          </a:r>
        </a:p>
      </dgm:t>
    </dgm:pt>
    <dgm:pt modelId="{ECBF63A6-9FAF-4C8B-9440-03A60E248F89}" type="parTrans" cxnId="{D2B3E86A-7ED4-4D11-B815-F6AF89F11B23}">
      <dgm:prSet/>
      <dgm:spPr/>
      <dgm:t>
        <a:bodyPr/>
        <a:lstStyle/>
        <a:p>
          <a:endParaRPr lang="en-US"/>
        </a:p>
      </dgm:t>
    </dgm:pt>
    <dgm:pt modelId="{45638664-299D-4294-9254-CA719E8DEC87}" type="sibTrans" cxnId="{D2B3E86A-7ED4-4D11-B815-F6AF89F11B23}">
      <dgm:prSet/>
      <dgm:spPr/>
      <dgm:t>
        <a:bodyPr/>
        <a:lstStyle/>
        <a:p>
          <a:endParaRPr lang="en-US"/>
        </a:p>
      </dgm:t>
    </dgm:pt>
    <dgm:pt modelId="{B83A45DC-5166-480F-A0BE-DE6561ED6239}">
      <dgm:prSet/>
      <dgm:spPr/>
      <dgm:t>
        <a:bodyPr/>
        <a:lstStyle/>
        <a:p>
          <a:pPr rtl="0" eaLnBrk="0" latinLnBrk="0"/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Jeremiah Morton</a:t>
          </a:r>
        </a:p>
        <a:p>
          <a:pPr>
            <a:buClrTx/>
            <a:buSzTx/>
            <a:buFontTx/>
            <a:buNone/>
          </a:pPr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Assistant Director</a:t>
          </a:r>
        </a:p>
        <a:p>
          <a:pPr>
            <a:buClrTx/>
            <a:buSzTx/>
            <a:buFontTx/>
            <a:buNone/>
          </a:pPr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Programs</a:t>
          </a:r>
          <a:endParaRPr lang="en-US" altLang="en-US" dirty="0"/>
        </a:p>
      </dgm:t>
    </dgm:pt>
    <dgm:pt modelId="{832EF449-EB6F-4AE9-937C-C49DE7ED28F2}" type="parTrans" cxnId="{81FA4D29-0337-4744-87C2-4D638B5FB0CE}">
      <dgm:prSet/>
      <dgm:spPr/>
      <dgm:t>
        <a:bodyPr/>
        <a:lstStyle/>
        <a:p>
          <a:endParaRPr lang="en-US"/>
        </a:p>
      </dgm:t>
    </dgm:pt>
    <dgm:pt modelId="{43C30076-D38B-4CD4-8CF8-51446EDF7083}" type="sibTrans" cxnId="{81FA4D29-0337-4744-87C2-4D638B5FB0CE}">
      <dgm:prSet/>
      <dgm:spPr/>
      <dgm:t>
        <a:bodyPr/>
        <a:lstStyle/>
        <a:p>
          <a:endParaRPr lang="en-US"/>
        </a:p>
      </dgm:t>
    </dgm:pt>
    <dgm:pt modelId="{8FABCF10-6983-4A80-99A9-F01C362281BA}">
      <dgm:prSet/>
      <dgm:spPr/>
      <dgm:t>
        <a:bodyPr/>
        <a:lstStyle/>
        <a:p>
          <a:pPr rtl="0" eaLnBrk="1" latinLnBrk="0"/>
          <a:r>
            <a:rPr lang="en-US" altLang="en-US" dirty="0"/>
            <a:t>Program Unit</a:t>
          </a:r>
        </a:p>
      </dgm:t>
    </dgm:pt>
    <dgm:pt modelId="{8C2A11FF-2BB9-4017-B959-E3135FF1943C}" type="parTrans" cxnId="{42707923-099E-4345-92C3-4AF58E0B71A3}">
      <dgm:prSet/>
      <dgm:spPr/>
      <dgm:t>
        <a:bodyPr/>
        <a:lstStyle/>
        <a:p>
          <a:endParaRPr lang="en-US"/>
        </a:p>
      </dgm:t>
    </dgm:pt>
    <dgm:pt modelId="{9C43800D-D102-4988-970C-EE3AB62354D4}" type="sibTrans" cxnId="{42707923-099E-4345-92C3-4AF58E0B71A3}">
      <dgm:prSet/>
      <dgm:spPr/>
      <dgm:t>
        <a:bodyPr/>
        <a:lstStyle/>
        <a:p>
          <a:endParaRPr lang="en-US"/>
        </a:p>
      </dgm:t>
    </dgm:pt>
    <dgm:pt modelId="{0E240D4E-E566-4250-94BA-2A11ACC212F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 eaLnBrk="1" latinLnBrk="0"/>
          <a:r>
            <a:rPr lang="en-US" altLang="en-US" dirty="0"/>
            <a:t>Daina Moran </a:t>
          </a:r>
        </a:p>
        <a:p>
          <a:pPr rtl="0" eaLnBrk="1" latinLnBrk="0"/>
          <a:r>
            <a:rPr lang="en-US" altLang="en-US" dirty="0"/>
            <a:t>Deputy Director</a:t>
          </a:r>
        </a:p>
      </dgm:t>
    </dgm:pt>
    <dgm:pt modelId="{C3462346-33FD-4424-8052-1DD6072E767A}" type="parTrans" cxnId="{09473FE4-8F39-4466-8C77-440C40B74FCC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E7519884-474A-4E6A-9119-D99CF1560F6D}" type="sibTrans" cxnId="{09473FE4-8F39-4466-8C77-440C40B74FCC}">
      <dgm:prSet/>
      <dgm:spPr/>
      <dgm:t>
        <a:bodyPr/>
        <a:lstStyle/>
        <a:p>
          <a:endParaRPr lang="en-US"/>
        </a:p>
      </dgm:t>
    </dgm:pt>
    <dgm:pt modelId="{83C04963-D53A-4B7C-9A58-A21423239237}">
      <dgm:prSet/>
      <dgm:spPr/>
      <dgm:t>
        <a:bodyPr/>
        <a:lstStyle/>
        <a:p>
          <a:pPr rtl="0" eaLnBrk="1" latinLnBrk="0"/>
          <a:r>
            <a:rPr lang="en-US" altLang="en-US" dirty="0"/>
            <a:t>Wendy Heath</a:t>
          </a:r>
        </a:p>
        <a:p>
          <a:pPr rtl="0" eaLnBrk="1" latinLnBrk="0"/>
          <a:r>
            <a:rPr lang="en-US" altLang="en-US" dirty="0"/>
            <a:t>Assistant Director</a:t>
          </a:r>
        </a:p>
        <a:p>
          <a:pPr rtl="0" eaLnBrk="1" latinLnBrk="0"/>
          <a:r>
            <a:rPr lang="en-US" altLang="en-US" dirty="0"/>
            <a:t>Fiscal</a:t>
          </a:r>
        </a:p>
      </dgm:t>
    </dgm:pt>
    <dgm:pt modelId="{2080FB7D-866D-4840-90DC-86DE3E7722E3}" type="parTrans" cxnId="{1C6DA0C8-4315-4634-B604-D50AF1205109}">
      <dgm:prSet/>
      <dgm:spPr/>
      <dgm:t>
        <a:bodyPr/>
        <a:lstStyle/>
        <a:p>
          <a:endParaRPr lang="en-US"/>
        </a:p>
      </dgm:t>
    </dgm:pt>
    <dgm:pt modelId="{6B542949-97E9-498B-BFCF-32157058A5C1}" type="sibTrans" cxnId="{1C6DA0C8-4315-4634-B604-D50AF1205109}">
      <dgm:prSet/>
      <dgm:spPr/>
      <dgm:t>
        <a:bodyPr/>
        <a:lstStyle/>
        <a:p>
          <a:endParaRPr lang="en-US"/>
        </a:p>
      </dgm:t>
    </dgm:pt>
    <dgm:pt modelId="{D4787D7F-1258-443B-9217-CF97B3511889}">
      <dgm:prSet/>
      <dgm:spPr/>
      <dgm:t>
        <a:bodyPr/>
        <a:lstStyle/>
        <a:p>
          <a:r>
            <a:rPr lang="en-US" dirty="0"/>
            <a:t>Fiscal Unit</a:t>
          </a:r>
        </a:p>
      </dgm:t>
    </dgm:pt>
    <dgm:pt modelId="{0715F851-B0E1-43FB-9248-59B892D67681}" type="parTrans" cxnId="{55D302FC-8B71-49F1-9F7B-E8B9C42C793D}">
      <dgm:prSet/>
      <dgm:spPr/>
      <dgm:t>
        <a:bodyPr/>
        <a:lstStyle/>
        <a:p>
          <a:endParaRPr lang="en-US"/>
        </a:p>
      </dgm:t>
    </dgm:pt>
    <dgm:pt modelId="{D398C9CA-5247-4092-91BE-638BC0E7F2DA}" type="sibTrans" cxnId="{55D302FC-8B71-49F1-9F7B-E8B9C42C793D}">
      <dgm:prSet/>
      <dgm:spPr/>
      <dgm:t>
        <a:bodyPr/>
        <a:lstStyle/>
        <a:p>
          <a:endParaRPr lang="en-US"/>
        </a:p>
      </dgm:t>
    </dgm:pt>
    <dgm:pt modelId="{9A67A08B-C15C-4395-A63D-B30AAB04EE95}">
      <dgm:prSet/>
      <dgm:spPr/>
      <dgm:t>
        <a:bodyPr/>
        <a:lstStyle/>
        <a:p>
          <a:r>
            <a:rPr lang="en-US" dirty="0"/>
            <a:t>Brandy Eaton</a:t>
          </a:r>
        </a:p>
        <a:p>
          <a:r>
            <a:rPr lang="en-US" dirty="0"/>
            <a:t>Asst. Director Research</a:t>
          </a:r>
        </a:p>
        <a:p>
          <a:r>
            <a:rPr lang="en-US" dirty="0"/>
            <a:t> and Evaluation</a:t>
          </a:r>
        </a:p>
      </dgm:t>
    </dgm:pt>
    <dgm:pt modelId="{E1119E38-2349-43CE-9BA2-F845D6BEEEA6}" type="parTrans" cxnId="{3575AF33-45BB-4078-BC26-CD506A625ED1}">
      <dgm:prSet/>
      <dgm:spPr/>
      <dgm:t>
        <a:bodyPr/>
        <a:lstStyle/>
        <a:p>
          <a:endParaRPr lang="en-US"/>
        </a:p>
      </dgm:t>
    </dgm:pt>
    <dgm:pt modelId="{6C854C9F-0C5C-4135-BC1C-4EBD0BC8C5AD}" type="sibTrans" cxnId="{3575AF33-45BB-4078-BC26-CD506A625ED1}">
      <dgm:prSet/>
      <dgm:spPr/>
      <dgm:t>
        <a:bodyPr/>
        <a:lstStyle/>
        <a:p>
          <a:endParaRPr lang="en-US"/>
        </a:p>
      </dgm:t>
    </dgm:pt>
    <dgm:pt modelId="{D8E1DE1D-A342-450E-A0BD-92D131F2288A}">
      <dgm:prSet/>
      <dgm:spPr/>
      <dgm:t>
        <a:bodyPr/>
        <a:lstStyle/>
        <a:p>
          <a:r>
            <a:rPr lang="en-US" dirty="0"/>
            <a:t>Jessica Cleveland</a:t>
          </a:r>
        </a:p>
        <a:p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Assistant Director</a:t>
          </a:r>
        </a:p>
        <a:p>
          <a:r>
            <a:rPr lang="en-US" b="0" i="0" dirty="0"/>
            <a:t>Special Projects</a:t>
          </a:r>
          <a:endParaRPr lang="en-US" dirty="0"/>
        </a:p>
      </dgm:t>
    </dgm:pt>
    <dgm:pt modelId="{1FBFB8CF-31D3-406C-BFFD-5CBBE6ED2F2D}" type="parTrans" cxnId="{B77DD920-9F84-47A7-AB44-1CF97E898B8F}">
      <dgm:prSet/>
      <dgm:spPr/>
      <dgm:t>
        <a:bodyPr/>
        <a:lstStyle/>
        <a:p>
          <a:endParaRPr lang="en-US"/>
        </a:p>
      </dgm:t>
    </dgm:pt>
    <dgm:pt modelId="{4D501AE6-2836-4FF6-B764-C64DADC963B8}" type="sibTrans" cxnId="{B77DD920-9F84-47A7-AB44-1CF97E898B8F}">
      <dgm:prSet/>
      <dgm:spPr/>
      <dgm:t>
        <a:bodyPr/>
        <a:lstStyle/>
        <a:p>
          <a:endParaRPr lang="en-US"/>
        </a:p>
      </dgm:t>
    </dgm:pt>
    <dgm:pt modelId="{D8B031DA-1439-47CB-A745-29E9049E37FF}">
      <dgm:prSet/>
      <dgm:spPr/>
      <dgm:t>
        <a:bodyPr/>
        <a:lstStyle/>
        <a:p>
          <a:r>
            <a:rPr lang="en-US" dirty="0"/>
            <a:t>Ron Williams</a:t>
          </a:r>
          <a:endParaRPr kumimoji="0" lang="en-US" altLang="en-US" b="0" i="0" u="none" strike="noStrike" cap="none" normalizeH="0" baseline="0" dirty="0">
            <a:ln/>
            <a:effectLst/>
            <a:latin typeface="+mn-lt"/>
          </a:endParaRPr>
        </a:p>
        <a:p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Assistant Director</a:t>
          </a:r>
        </a:p>
        <a:p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Quality Assurance</a:t>
          </a:r>
          <a:endParaRPr lang="en-US" dirty="0"/>
        </a:p>
      </dgm:t>
    </dgm:pt>
    <dgm:pt modelId="{B64D31CF-B9C3-4387-A8D7-C919404D554D}" type="parTrans" cxnId="{46222730-AEB6-493D-A151-9395B0523F0D}">
      <dgm:prSet/>
      <dgm:spPr/>
      <dgm:t>
        <a:bodyPr/>
        <a:lstStyle/>
        <a:p>
          <a:endParaRPr lang="en-US"/>
        </a:p>
      </dgm:t>
    </dgm:pt>
    <dgm:pt modelId="{CDC5A631-6BEE-4BB7-9AC9-96CF523C3027}" type="sibTrans" cxnId="{46222730-AEB6-493D-A151-9395B0523F0D}">
      <dgm:prSet/>
      <dgm:spPr/>
      <dgm:t>
        <a:bodyPr/>
        <a:lstStyle/>
        <a:p>
          <a:endParaRPr lang="en-US"/>
        </a:p>
      </dgm:t>
    </dgm:pt>
    <dgm:pt modelId="{DC697C2F-42CD-4F9C-8ABF-51E694A94EFF}">
      <dgm:prSet/>
      <dgm:spPr/>
      <dgm:t>
        <a:bodyPr/>
        <a:lstStyle/>
        <a:p>
          <a:r>
            <a:rPr lang="en-US" dirty="0"/>
            <a:t>Quality Assurance Unit</a:t>
          </a:r>
        </a:p>
      </dgm:t>
    </dgm:pt>
    <dgm:pt modelId="{476EEB93-295B-4F91-90C9-3506DD6A2B34}" type="parTrans" cxnId="{8395FC68-28CA-4910-A0DE-5A2DAB51F060}">
      <dgm:prSet/>
      <dgm:spPr/>
      <dgm:t>
        <a:bodyPr/>
        <a:lstStyle/>
        <a:p>
          <a:endParaRPr lang="en-US"/>
        </a:p>
      </dgm:t>
    </dgm:pt>
    <dgm:pt modelId="{2AD07491-1CEC-408C-9CAD-89F433B424AE}" type="sibTrans" cxnId="{8395FC68-28CA-4910-A0DE-5A2DAB51F060}">
      <dgm:prSet/>
      <dgm:spPr/>
      <dgm:t>
        <a:bodyPr/>
        <a:lstStyle/>
        <a:p>
          <a:endParaRPr lang="en-US"/>
        </a:p>
      </dgm:t>
    </dgm:pt>
    <dgm:pt modelId="{72456C92-3C1E-4879-A331-28CFC2EA7BDD}">
      <dgm:prSet/>
      <dgm:spPr/>
      <dgm:t>
        <a:bodyPr/>
        <a:lstStyle/>
        <a:p>
          <a:r>
            <a:rPr lang="en-US" dirty="0"/>
            <a:t>Special Projects Unit</a:t>
          </a:r>
        </a:p>
      </dgm:t>
    </dgm:pt>
    <dgm:pt modelId="{8A2738E0-01BA-45A7-AAEB-CFE0C89BC174}" type="parTrans" cxnId="{6F06D8AB-050C-4A6C-9EE3-51EDEFBBBAD1}">
      <dgm:prSet/>
      <dgm:spPr/>
      <dgm:t>
        <a:bodyPr/>
        <a:lstStyle/>
        <a:p>
          <a:endParaRPr lang="en-US"/>
        </a:p>
      </dgm:t>
    </dgm:pt>
    <dgm:pt modelId="{A1D4D480-5E92-4AD7-B384-83BA4A00808F}" type="sibTrans" cxnId="{6F06D8AB-050C-4A6C-9EE3-51EDEFBBBAD1}">
      <dgm:prSet/>
      <dgm:spPr/>
      <dgm:t>
        <a:bodyPr/>
        <a:lstStyle/>
        <a:p>
          <a:endParaRPr lang="en-US"/>
        </a:p>
      </dgm:t>
    </dgm:pt>
    <dgm:pt modelId="{572663DB-11DF-4F04-8938-DBFBA8AF6284}" type="asst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altLang="en-US" dirty="0"/>
            <a:t>Cheri Kaufman</a:t>
          </a:r>
        </a:p>
        <a:p>
          <a:r>
            <a:rPr lang="en-US" altLang="en-US" dirty="0"/>
            <a:t>Executive Assistant</a:t>
          </a:r>
          <a:endParaRPr lang="en-US" dirty="0"/>
        </a:p>
      </dgm:t>
    </dgm:pt>
    <dgm:pt modelId="{9258E0D4-D775-4F5B-BE2F-33B332E4F123}" type="parTrans" cxnId="{CAC6680F-410C-4608-8969-B8EF5AD74C58}">
      <dgm:prSet/>
      <dgm:spPr/>
      <dgm:t>
        <a:bodyPr/>
        <a:lstStyle/>
        <a:p>
          <a:endParaRPr lang="en-US"/>
        </a:p>
      </dgm:t>
    </dgm:pt>
    <dgm:pt modelId="{CBAB2BA6-76C9-44FF-B8C9-38C7B6D18313}" type="sibTrans" cxnId="{CAC6680F-410C-4608-8969-B8EF5AD74C58}">
      <dgm:prSet/>
      <dgm:spPr/>
      <dgm:t>
        <a:bodyPr/>
        <a:lstStyle/>
        <a:p>
          <a:endParaRPr lang="en-US"/>
        </a:p>
      </dgm:t>
    </dgm:pt>
    <dgm:pt modelId="{73B9AA57-DA44-4CB8-BB34-8192CC14608B}">
      <dgm:prSet/>
      <dgm:spPr/>
      <dgm:t>
        <a:bodyPr/>
        <a:lstStyle/>
        <a:p>
          <a:r>
            <a:rPr lang="en-US" dirty="0"/>
            <a:t>Rachel Pugh</a:t>
          </a:r>
        </a:p>
        <a:p>
          <a:r>
            <a:rPr kumimoji="0" lang="en-US" altLang="en-US" b="0" i="0" u="none" strike="noStrike" cap="none" normalizeH="0" baseline="0" dirty="0">
              <a:ln/>
              <a:effectLst/>
              <a:latin typeface="+mn-lt"/>
            </a:rPr>
            <a:t>Assistant Director</a:t>
          </a:r>
        </a:p>
        <a:p>
          <a:r>
            <a:rPr lang="en-US" b="0" i="0" dirty="0"/>
            <a:t>Family Advocacy</a:t>
          </a:r>
          <a:endParaRPr lang="en-US" dirty="0"/>
        </a:p>
      </dgm:t>
    </dgm:pt>
    <dgm:pt modelId="{FCA47216-9DC9-4544-9566-D3CFEEF3D696}" type="parTrans" cxnId="{6088EAF9-E425-494D-9543-10FDF0053752}">
      <dgm:prSet/>
      <dgm:spPr/>
      <dgm:t>
        <a:bodyPr/>
        <a:lstStyle/>
        <a:p>
          <a:endParaRPr lang="en-US"/>
        </a:p>
      </dgm:t>
    </dgm:pt>
    <dgm:pt modelId="{8B8A529B-7BE0-4B78-907A-28773B50D6BD}" type="sibTrans" cxnId="{6088EAF9-E425-494D-9543-10FDF0053752}">
      <dgm:prSet/>
      <dgm:spPr/>
      <dgm:t>
        <a:bodyPr/>
        <a:lstStyle/>
        <a:p>
          <a:endParaRPr lang="en-US"/>
        </a:p>
      </dgm:t>
    </dgm:pt>
    <dgm:pt modelId="{9A7F5D83-7974-4B82-B886-C8C8D077C76A}">
      <dgm:prSet/>
      <dgm:spPr/>
      <dgm:t>
        <a:bodyPr/>
        <a:lstStyle/>
        <a:p>
          <a:r>
            <a:rPr lang="en-US"/>
            <a:t>Family Advocacy Unit</a:t>
          </a:r>
          <a:endParaRPr lang="en-US" dirty="0"/>
        </a:p>
      </dgm:t>
    </dgm:pt>
    <dgm:pt modelId="{23DE11F3-391B-4295-8A98-202456492D2F}" type="parTrans" cxnId="{3947C539-1E4B-498E-805A-58FBF43B2B16}">
      <dgm:prSet/>
      <dgm:spPr/>
      <dgm:t>
        <a:bodyPr/>
        <a:lstStyle/>
        <a:p>
          <a:endParaRPr lang="en-US"/>
        </a:p>
      </dgm:t>
    </dgm:pt>
    <dgm:pt modelId="{9BF0A125-D367-4EA2-88BB-365BA9309FC9}" type="sibTrans" cxnId="{3947C539-1E4B-498E-805A-58FBF43B2B16}">
      <dgm:prSet/>
      <dgm:spPr/>
      <dgm:t>
        <a:bodyPr/>
        <a:lstStyle/>
        <a:p>
          <a:endParaRPr lang="en-US"/>
        </a:p>
      </dgm:t>
    </dgm:pt>
    <dgm:pt modelId="{48FA533F-9090-4113-A804-AC1A8B1C0670}" type="pres">
      <dgm:prSet presAssocID="{83BD5B65-B7ED-4A54-AF19-C4763FBDE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7E2804-3172-40FF-A865-1E32815D12F5}" type="pres">
      <dgm:prSet presAssocID="{368FC38D-0F79-4373-91B8-CA8AB4655848}" presName="hierRoot1" presStyleCnt="0">
        <dgm:presLayoutVars>
          <dgm:hierBranch/>
        </dgm:presLayoutVars>
      </dgm:prSet>
      <dgm:spPr/>
    </dgm:pt>
    <dgm:pt modelId="{AC533F8D-315A-40C1-A6AF-8213E8E8AF45}" type="pres">
      <dgm:prSet presAssocID="{368FC38D-0F79-4373-91B8-CA8AB4655848}" presName="rootComposite1" presStyleCnt="0"/>
      <dgm:spPr/>
    </dgm:pt>
    <dgm:pt modelId="{B7C818E1-F014-4FCC-AA0C-D586559310B7}" type="pres">
      <dgm:prSet presAssocID="{368FC38D-0F79-4373-91B8-CA8AB4655848}" presName="rootText1" presStyleLbl="node0" presStyleIdx="0" presStyleCnt="1" custLinFactY="-7713" custLinFactNeighborX="6321" custLinFactNeighborY="-100000">
        <dgm:presLayoutVars>
          <dgm:chPref val="3"/>
        </dgm:presLayoutVars>
      </dgm:prSet>
      <dgm:spPr/>
    </dgm:pt>
    <dgm:pt modelId="{4BF891B6-6BF4-4DA3-A97B-B2D0795EB2D0}" type="pres">
      <dgm:prSet presAssocID="{368FC38D-0F79-4373-91B8-CA8AB4655848}" presName="rootConnector1" presStyleLbl="node1" presStyleIdx="0" presStyleCnt="0"/>
      <dgm:spPr/>
    </dgm:pt>
    <dgm:pt modelId="{D6850806-8269-4576-BD47-3695737C7634}" type="pres">
      <dgm:prSet presAssocID="{368FC38D-0F79-4373-91B8-CA8AB4655848}" presName="hierChild2" presStyleCnt="0"/>
      <dgm:spPr/>
    </dgm:pt>
    <dgm:pt modelId="{95B5B9A3-E528-4218-AA50-7EB177F54DAB}" type="pres">
      <dgm:prSet presAssocID="{832EF449-EB6F-4AE9-937C-C49DE7ED28F2}" presName="Name35" presStyleLbl="parChTrans1D2" presStyleIdx="0" presStyleCnt="8"/>
      <dgm:spPr/>
    </dgm:pt>
    <dgm:pt modelId="{67D00D65-CA13-4BAF-B23D-DCE6C816E024}" type="pres">
      <dgm:prSet presAssocID="{B83A45DC-5166-480F-A0BE-DE6561ED6239}" presName="hierRoot2" presStyleCnt="0">
        <dgm:presLayoutVars>
          <dgm:hierBranch val="init"/>
        </dgm:presLayoutVars>
      </dgm:prSet>
      <dgm:spPr/>
    </dgm:pt>
    <dgm:pt modelId="{35D5A141-843B-49B9-9762-2404776A5119}" type="pres">
      <dgm:prSet presAssocID="{B83A45DC-5166-480F-A0BE-DE6561ED6239}" presName="rootComposite" presStyleCnt="0"/>
      <dgm:spPr/>
    </dgm:pt>
    <dgm:pt modelId="{6CF1B465-103A-4340-9340-070CF72325F0}" type="pres">
      <dgm:prSet presAssocID="{B83A45DC-5166-480F-A0BE-DE6561ED6239}" presName="rootText" presStyleLbl="node2" presStyleIdx="0" presStyleCnt="7">
        <dgm:presLayoutVars>
          <dgm:chPref val="3"/>
        </dgm:presLayoutVars>
      </dgm:prSet>
      <dgm:spPr/>
    </dgm:pt>
    <dgm:pt modelId="{579C0041-1825-49FF-95C1-B1D977B9112F}" type="pres">
      <dgm:prSet presAssocID="{B83A45DC-5166-480F-A0BE-DE6561ED6239}" presName="rootConnector" presStyleLbl="node2" presStyleIdx="0" presStyleCnt="7"/>
      <dgm:spPr/>
    </dgm:pt>
    <dgm:pt modelId="{9849C488-9EDD-4103-B6AC-40ACDA9044AC}" type="pres">
      <dgm:prSet presAssocID="{B83A45DC-5166-480F-A0BE-DE6561ED6239}" presName="hierChild4" presStyleCnt="0"/>
      <dgm:spPr/>
    </dgm:pt>
    <dgm:pt modelId="{541785D5-C0AF-41AF-B889-24AF5A3A0554}" type="pres">
      <dgm:prSet presAssocID="{8C2A11FF-2BB9-4017-B959-E3135FF1943C}" presName="Name37" presStyleLbl="parChTrans1D3" presStyleIdx="0" presStyleCnt="5"/>
      <dgm:spPr/>
    </dgm:pt>
    <dgm:pt modelId="{9D43817B-7D93-4335-BE9A-510EAE03B5A0}" type="pres">
      <dgm:prSet presAssocID="{8FABCF10-6983-4A80-99A9-F01C362281BA}" presName="hierRoot2" presStyleCnt="0">
        <dgm:presLayoutVars>
          <dgm:hierBranch val="init"/>
        </dgm:presLayoutVars>
      </dgm:prSet>
      <dgm:spPr/>
    </dgm:pt>
    <dgm:pt modelId="{A11555A2-AF3B-4423-B8A3-FB02343FEBA4}" type="pres">
      <dgm:prSet presAssocID="{8FABCF10-6983-4A80-99A9-F01C362281BA}" presName="rootComposite" presStyleCnt="0"/>
      <dgm:spPr/>
    </dgm:pt>
    <dgm:pt modelId="{BD5E87C8-8F44-4386-B638-8DB272AD6836}" type="pres">
      <dgm:prSet presAssocID="{8FABCF10-6983-4A80-99A9-F01C362281BA}" presName="rootText" presStyleLbl="node3" presStyleIdx="0" presStyleCnt="5">
        <dgm:presLayoutVars>
          <dgm:chPref val="3"/>
        </dgm:presLayoutVars>
      </dgm:prSet>
      <dgm:spPr/>
    </dgm:pt>
    <dgm:pt modelId="{CD0E0549-3A97-486A-BFE1-B543B35E72F3}" type="pres">
      <dgm:prSet presAssocID="{8FABCF10-6983-4A80-99A9-F01C362281BA}" presName="rootConnector" presStyleLbl="node3" presStyleIdx="0" presStyleCnt="5"/>
      <dgm:spPr/>
    </dgm:pt>
    <dgm:pt modelId="{F16D9E66-CEAE-47FA-83E9-22551A5EA573}" type="pres">
      <dgm:prSet presAssocID="{8FABCF10-6983-4A80-99A9-F01C362281BA}" presName="hierChild4" presStyleCnt="0"/>
      <dgm:spPr/>
    </dgm:pt>
    <dgm:pt modelId="{24434F1B-7EE7-4D0C-804D-601B384296CB}" type="pres">
      <dgm:prSet presAssocID="{8FABCF10-6983-4A80-99A9-F01C362281BA}" presName="hierChild5" presStyleCnt="0"/>
      <dgm:spPr/>
    </dgm:pt>
    <dgm:pt modelId="{22E5F142-2E36-4E99-A6D6-01E8C33ACD3B}" type="pres">
      <dgm:prSet presAssocID="{B83A45DC-5166-480F-A0BE-DE6561ED6239}" presName="hierChild5" presStyleCnt="0"/>
      <dgm:spPr/>
    </dgm:pt>
    <dgm:pt modelId="{D1FFC740-E26D-47CA-B00C-397750C35313}" type="pres">
      <dgm:prSet presAssocID="{C3462346-33FD-4424-8052-1DD6072E767A}" presName="Name35" presStyleLbl="parChTrans1D2" presStyleIdx="1" presStyleCnt="8"/>
      <dgm:spPr/>
    </dgm:pt>
    <dgm:pt modelId="{EA3248BF-620E-4EC6-BF74-239A6615D1C2}" type="pres">
      <dgm:prSet presAssocID="{0E240D4E-E566-4250-94BA-2A11ACC212F9}" presName="hierRoot2" presStyleCnt="0">
        <dgm:presLayoutVars>
          <dgm:hierBranch val="init"/>
        </dgm:presLayoutVars>
      </dgm:prSet>
      <dgm:spPr/>
    </dgm:pt>
    <dgm:pt modelId="{F2243C10-35A8-4479-8F61-39C7DB0F5DBD}" type="pres">
      <dgm:prSet presAssocID="{0E240D4E-E566-4250-94BA-2A11ACC212F9}" presName="rootComposite" presStyleCnt="0"/>
      <dgm:spPr/>
    </dgm:pt>
    <dgm:pt modelId="{770B6AE4-CCBA-43C1-B9EA-DB2105AA2D10}" type="pres">
      <dgm:prSet presAssocID="{0E240D4E-E566-4250-94BA-2A11ACC212F9}" presName="rootText" presStyleLbl="node2" presStyleIdx="1" presStyleCnt="7" custLinFactX="100000" custLinFactY="-100000" custLinFactNeighborX="193428" custLinFactNeighborY="-118713">
        <dgm:presLayoutVars>
          <dgm:chPref val="3"/>
        </dgm:presLayoutVars>
      </dgm:prSet>
      <dgm:spPr/>
    </dgm:pt>
    <dgm:pt modelId="{73826937-0170-4A1F-9C4A-864C8D079797}" type="pres">
      <dgm:prSet presAssocID="{0E240D4E-E566-4250-94BA-2A11ACC212F9}" presName="rootConnector" presStyleLbl="node2" presStyleIdx="1" presStyleCnt="7"/>
      <dgm:spPr/>
    </dgm:pt>
    <dgm:pt modelId="{80901C18-4F31-4C25-AAEE-B588F0F04E4F}" type="pres">
      <dgm:prSet presAssocID="{0E240D4E-E566-4250-94BA-2A11ACC212F9}" presName="hierChild4" presStyleCnt="0"/>
      <dgm:spPr/>
    </dgm:pt>
    <dgm:pt modelId="{8C32C693-21E4-4611-99FB-FD82FBA94D5A}" type="pres">
      <dgm:prSet presAssocID="{0E240D4E-E566-4250-94BA-2A11ACC212F9}" presName="hierChild5" presStyleCnt="0"/>
      <dgm:spPr/>
    </dgm:pt>
    <dgm:pt modelId="{68BA1118-9F31-48C1-9D89-77AD4FC1C788}" type="pres">
      <dgm:prSet presAssocID="{2080FB7D-866D-4840-90DC-86DE3E7722E3}" presName="Name35" presStyleLbl="parChTrans1D2" presStyleIdx="2" presStyleCnt="8"/>
      <dgm:spPr/>
    </dgm:pt>
    <dgm:pt modelId="{67F455A1-E78C-4B57-9F6E-025970C62E04}" type="pres">
      <dgm:prSet presAssocID="{83C04963-D53A-4B7C-9A58-A21423239237}" presName="hierRoot2" presStyleCnt="0">
        <dgm:presLayoutVars>
          <dgm:hierBranch val="init"/>
        </dgm:presLayoutVars>
      </dgm:prSet>
      <dgm:spPr/>
    </dgm:pt>
    <dgm:pt modelId="{B427AF1C-9671-4A9B-AE18-0810CEC62B60}" type="pres">
      <dgm:prSet presAssocID="{83C04963-D53A-4B7C-9A58-A21423239237}" presName="rootComposite" presStyleCnt="0"/>
      <dgm:spPr/>
    </dgm:pt>
    <dgm:pt modelId="{3FB70BE6-CC79-460B-A137-4ED2DDBDE9FC}" type="pres">
      <dgm:prSet presAssocID="{83C04963-D53A-4B7C-9A58-A21423239237}" presName="rootText" presStyleLbl="node2" presStyleIdx="2" presStyleCnt="7" custLinFactNeighborX="-62356">
        <dgm:presLayoutVars>
          <dgm:chPref val="3"/>
        </dgm:presLayoutVars>
      </dgm:prSet>
      <dgm:spPr/>
    </dgm:pt>
    <dgm:pt modelId="{AA9C02F0-3F6E-4946-A8D2-EFA32618DAD7}" type="pres">
      <dgm:prSet presAssocID="{83C04963-D53A-4B7C-9A58-A21423239237}" presName="rootConnector" presStyleLbl="node2" presStyleIdx="2" presStyleCnt="7"/>
      <dgm:spPr/>
    </dgm:pt>
    <dgm:pt modelId="{1EBBA5DD-EA88-4AA3-B8EA-9DBE0C7E44D7}" type="pres">
      <dgm:prSet presAssocID="{83C04963-D53A-4B7C-9A58-A21423239237}" presName="hierChild4" presStyleCnt="0"/>
      <dgm:spPr/>
    </dgm:pt>
    <dgm:pt modelId="{6A97718B-B30A-4ECE-ADCA-07369C9B64C1}" type="pres">
      <dgm:prSet presAssocID="{0715F851-B0E1-43FB-9248-59B892D67681}" presName="Name37" presStyleLbl="parChTrans1D3" presStyleIdx="1" presStyleCnt="5"/>
      <dgm:spPr/>
    </dgm:pt>
    <dgm:pt modelId="{5416F547-D9F1-4BD8-A4B6-8CA6CDA7FD4E}" type="pres">
      <dgm:prSet presAssocID="{D4787D7F-1258-443B-9217-CF97B3511889}" presName="hierRoot2" presStyleCnt="0">
        <dgm:presLayoutVars>
          <dgm:hierBranch val="init"/>
        </dgm:presLayoutVars>
      </dgm:prSet>
      <dgm:spPr/>
    </dgm:pt>
    <dgm:pt modelId="{CC537FC8-A7BD-4529-812D-2AD78C389B02}" type="pres">
      <dgm:prSet presAssocID="{D4787D7F-1258-443B-9217-CF97B3511889}" presName="rootComposite" presStyleCnt="0"/>
      <dgm:spPr/>
    </dgm:pt>
    <dgm:pt modelId="{E183273A-74B4-4DA5-9C35-1D47B3641A9B}" type="pres">
      <dgm:prSet presAssocID="{D4787D7F-1258-443B-9217-CF97B3511889}" presName="rootText" presStyleLbl="node3" presStyleIdx="1" presStyleCnt="5" custLinFactNeighborX="-62642" custLinFactNeighborY="-5500">
        <dgm:presLayoutVars>
          <dgm:chPref val="3"/>
        </dgm:presLayoutVars>
      </dgm:prSet>
      <dgm:spPr/>
    </dgm:pt>
    <dgm:pt modelId="{3C1E82A3-1F32-4DF3-B99E-845EF5CBE476}" type="pres">
      <dgm:prSet presAssocID="{D4787D7F-1258-443B-9217-CF97B3511889}" presName="rootConnector" presStyleLbl="node3" presStyleIdx="1" presStyleCnt="5"/>
      <dgm:spPr/>
    </dgm:pt>
    <dgm:pt modelId="{744B390E-A16C-43F9-9372-FFA0C9A31878}" type="pres">
      <dgm:prSet presAssocID="{D4787D7F-1258-443B-9217-CF97B3511889}" presName="hierChild4" presStyleCnt="0"/>
      <dgm:spPr/>
    </dgm:pt>
    <dgm:pt modelId="{AEC3E8E3-814C-47B1-85DD-E1899F4794E1}" type="pres">
      <dgm:prSet presAssocID="{D4787D7F-1258-443B-9217-CF97B3511889}" presName="hierChild5" presStyleCnt="0"/>
      <dgm:spPr/>
    </dgm:pt>
    <dgm:pt modelId="{E371820F-F4F8-4D48-8FF9-3C89B0D2B60D}" type="pres">
      <dgm:prSet presAssocID="{83C04963-D53A-4B7C-9A58-A21423239237}" presName="hierChild5" presStyleCnt="0"/>
      <dgm:spPr/>
    </dgm:pt>
    <dgm:pt modelId="{84BF843C-BCAE-4C17-ABD1-1E9AAF545FA7}" type="pres">
      <dgm:prSet presAssocID="{E1119E38-2349-43CE-9BA2-F845D6BEEEA6}" presName="Name35" presStyleLbl="parChTrans1D2" presStyleIdx="3" presStyleCnt="8"/>
      <dgm:spPr/>
    </dgm:pt>
    <dgm:pt modelId="{34A631CB-EFFA-4308-9316-776677BC6A95}" type="pres">
      <dgm:prSet presAssocID="{9A67A08B-C15C-4395-A63D-B30AAB04EE95}" presName="hierRoot2" presStyleCnt="0">
        <dgm:presLayoutVars>
          <dgm:hierBranch val="init"/>
        </dgm:presLayoutVars>
      </dgm:prSet>
      <dgm:spPr/>
    </dgm:pt>
    <dgm:pt modelId="{B6A6FFB7-BF8B-48D2-940D-B2E4F279D8BD}" type="pres">
      <dgm:prSet presAssocID="{9A67A08B-C15C-4395-A63D-B30AAB04EE95}" presName="rootComposite" presStyleCnt="0"/>
      <dgm:spPr/>
    </dgm:pt>
    <dgm:pt modelId="{D8B07158-33CB-428F-A8FA-9D436B28664B}" type="pres">
      <dgm:prSet presAssocID="{9A67A08B-C15C-4395-A63D-B30AAB04EE95}" presName="rootText" presStyleLbl="node2" presStyleIdx="3" presStyleCnt="7" custLinFactNeighborX="-54178" custLinFactNeighborY="3714">
        <dgm:presLayoutVars>
          <dgm:chPref val="3"/>
        </dgm:presLayoutVars>
      </dgm:prSet>
      <dgm:spPr/>
    </dgm:pt>
    <dgm:pt modelId="{3B59A5D3-1CBA-42D0-B1C8-A9E1408DD19B}" type="pres">
      <dgm:prSet presAssocID="{9A67A08B-C15C-4395-A63D-B30AAB04EE95}" presName="rootConnector" presStyleLbl="node2" presStyleIdx="3" presStyleCnt="7"/>
      <dgm:spPr/>
    </dgm:pt>
    <dgm:pt modelId="{68AF60A3-CF95-4968-B2EB-0A904A359211}" type="pres">
      <dgm:prSet presAssocID="{9A67A08B-C15C-4395-A63D-B30AAB04EE95}" presName="hierChild4" presStyleCnt="0"/>
      <dgm:spPr/>
    </dgm:pt>
    <dgm:pt modelId="{2DF74CAF-D683-4136-9819-F23DA48C90DE}" type="pres">
      <dgm:prSet presAssocID="{9A67A08B-C15C-4395-A63D-B30AAB04EE95}" presName="hierChild5" presStyleCnt="0"/>
      <dgm:spPr/>
    </dgm:pt>
    <dgm:pt modelId="{AEFF0450-AE9A-49C6-93EA-DAB707FBA566}" type="pres">
      <dgm:prSet presAssocID="{B64D31CF-B9C3-4387-A8D7-C919404D554D}" presName="Name35" presStyleLbl="parChTrans1D2" presStyleIdx="4" presStyleCnt="8"/>
      <dgm:spPr/>
    </dgm:pt>
    <dgm:pt modelId="{45754ED9-3107-4439-9BF2-405489C6A731}" type="pres">
      <dgm:prSet presAssocID="{D8B031DA-1439-47CB-A745-29E9049E37FF}" presName="hierRoot2" presStyleCnt="0">
        <dgm:presLayoutVars>
          <dgm:hierBranch val="init"/>
        </dgm:presLayoutVars>
      </dgm:prSet>
      <dgm:spPr/>
    </dgm:pt>
    <dgm:pt modelId="{E8E1825A-8EF5-4A2C-97DD-9B3E53015388}" type="pres">
      <dgm:prSet presAssocID="{D8B031DA-1439-47CB-A745-29E9049E37FF}" presName="rootComposite" presStyleCnt="0"/>
      <dgm:spPr/>
    </dgm:pt>
    <dgm:pt modelId="{AEF67953-F3C8-401A-A8E2-5FF348AA3B21}" type="pres">
      <dgm:prSet presAssocID="{D8B031DA-1439-47CB-A745-29E9049E37FF}" presName="rootText" presStyleLbl="node2" presStyleIdx="4" presStyleCnt="7">
        <dgm:presLayoutVars>
          <dgm:chPref val="3"/>
        </dgm:presLayoutVars>
      </dgm:prSet>
      <dgm:spPr/>
    </dgm:pt>
    <dgm:pt modelId="{4BF3881B-9319-4727-82C8-30E8E9F53308}" type="pres">
      <dgm:prSet presAssocID="{D8B031DA-1439-47CB-A745-29E9049E37FF}" presName="rootConnector" presStyleLbl="node2" presStyleIdx="4" presStyleCnt="7"/>
      <dgm:spPr/>
    </dgm:pt>
    <dgm:pt modelId="{E2615AF2-C8DE-47AB-B6FE-E5C26B8B8925}" type="pres">
      <dgm:prSet presAssocID="{D8B031DA-1439-47CB-A745-29E9049E37FF}" presName="hierChild4" presStyleCnt="0"/>
      <dgm:spPr/>
    </dgm:pt>
    <dgm:pt modelId="{0BEE01FF-81C0-43C2-A2A9-12D40ECF6189}" type="pres">
      <dgm:prSet presAssocID="{476EEB93-295B-4F91-90C9-3506DD6A2B34}" presName="Name37" presStyleLbl="parChTrans1D3" presStyleIdx="2" presStyleCnt="5"/>
      <dgm:spPr/>
    </dgm:pt>
    <dgm:pt modelId="{9538BC9E-FC45-4C7D-B084-9AEB945B8407}" type="pres">
      <dgm:prSet presAssocID="{DC697C2F-42CD-4F9C-8ABF-51E694A94EFF}" presName="hierRoot2" presStyleCnt="0">
        <dgm:presLayoutVars>
          <dgm:hierBranch val="init"/>
        </dgm:presLayoutVars>
      </dgm:prSet>
      <dgm:spPr/>
    </dgm:pt>
    <dgm:pt modelId="{21CEA162-A626-4C3C-AADC-5845D5C591D4}" type="pres">
      <dgm:prSet presAssocID="{DC697C2F-42CD-4F9C-8ABF-51E694A94EFF}" presName="rootComposite" presStyleCnt="0"/>
      <dgm:spPr/>
    </dgm:pt>
    <dgm:pt modelId="{70F9B854-AA53-4046-8458-982A02CDD164}" type="pres">
      <dgm:prSet presAssocID="{DC697C2F-42CD-4F9C-8ABF-51E694A94EFF}" presName="rootText" presStyleLbl="node3" presStyleIdx="2" presStyleCnt="5">
        <dgm:presLayoutVars>
          <dgm:chPref val="3"/>
        </dgm:presLayoutVars>
      </dgm:prSet>
      <dgm:spPr/>
    </dgm:pt>
    <dgm:pt modelId="{A0F47AC0-C6A8-420B-8B11-F9CD45837FCF}" type="pres">
      <dgm:prSet presAssocID="{DC697C2F-42CD-4F9C-8ABF-51E694A94EFF}" presName="rootConnector" presStyleLbl="node3" presStyleIdx="2" presStyleCnt="5"/>
      <dgm:spPr/>
    </dgm:pt>
    <dgm:pt modelId="{6EF338B8-FFE9-4510-9A28-4710E379787A}" type="pres">
      <dgm:prSet presAssocID="{DC697C2F-42CD-4F9C-8ABF-51E694A94EFF}" presName="hierChild4" presStyleCnt="0"/>
      <dgm:spPr/>
    </dgm:pt>
    <dgm:pt modelId="{996577F8-DACD-4976-BD6C-5F8917588A98}" type="pres">
      <dgm:prSet presAssocID="{DC697C2F-42CD-4F9C-8ABF-51E694A94EFF}" presName="hierChild5" presStyleCnt="0"/>
      <dgm:spPr/>
    </dgm:pt>
    <dgm:pt modelId="{006EC65F-8563-4664-AC94-7F37DA2FE86E}" type="pres">
      <dgm:prSet presAssocID="{D8B031DA-1439-47CB-A745-29E9049E37FF}" presName="hierChild5" presStyleCnt="0"/>
      <dgm:spPr/>
    </dgm:pt>
    <dgm:pt modelId="{B733A2FE-A2C2-42E3-8B3E-D52C17F08DC9}" type="pres">
      <dgm:prSet presAssocID="{1FBFB8CF-31D3-406C-BFFD-5CBBE6ED2F2D}" presName="Name35" presStyleLbl="parChTrans1D2" presStyleIdx="5" presStyleCnt="8"/>
      <dgm:spPr/>
    </dgm:pt>
    <dgm:pt modelId="{EDC01067-95DA-40FE-B9B5-BA284456FB25}" type="pres">
      <dgm:prSet presAssocID="{D8E1DE1D-A342-450E-A0BD-92D131F2288A}" presName="hierRoot2" presStyleCnt="0">
        <dgm:presLayoutVars>
          <dgm:hierBranch val="init"/>
        </dgm:presLayoutVars>
      </dgm:prSet>
      <dgm:spPr/>
    </dgm:pt>
    <dgm:pt modelId="{D16DBB86-4E5E-4379-AB95-0E6D11DC71CA}" type="pres">
      <dgm:prSet presAssocID="{D8E1DE1D-A342-450E-A0BD-92D131F2288A}" presName="rootComposite" presStyleCnt="0"/>
      <dgm:spPr/>
    </dgm:pt>
    <dgm:pt modelId="{3D5BA4E9-8F6B-45A6-83FC-40C6979D0FB3}" type="pres">
      <dgm:prSet presAssocID="{D8E1DE1D-A342-450E-A0BD-92D131F2288A}" presName="rootText" presStyleLbl="node2" presStyleIdx="5" presStyleCnt="7">
        <dgm:presLayoutVars>
          <dgm:chPref val="3"/>
        </dgm:presLayoutVars>
      </dgm:prSet>
      <dgm:spPr/>
    </dgm:pt>
    <dgm:pt modelId="{C34F4F74-5DBE-4818-839C-9938C8E29EA2}" type="pres">
      <dgm:prSet presAssocID="{D8E1DE1D-A342-450E-A0BD-92D131F2288A}" presName="rootConnector" presStyleLbl="node2" presStyleIdx="5" presStyleCnt="7"/>
      <dgm:spPr/>
    </dgm:pt>
    <dgm:pt modelId="{8E5ECB4A-9995-4EFE-AF3B-FA9D2DEFDA30}" type="pres">
      <dgm:prSet presAssocID="{D8E1DE1D-A342-450E-A0BD-92D131F2288A}" presName="hierChild4" presStyleCnt="0"/>
      <dgm:spPr/>
    </dgm:pt>
    <dgm:pt modelId="{8FD18711-5F5E-4EC4-A9A9-183D0AC09FE7}" type="pres">
      <dgm:prSet presAssocID="{8A2738E0-01BA-45A7-AAEB-CFE0C89BC174}" presName="Name37" presStyleLbl="parChTrans1D3" presStyleIdx="3" presStyleCnt="5"/>
      <dgm:spPr/>
    </dgm:pt>
    <dgm:pt modelId="{05FD21CA-A19A-43BD-B6A2-C681A5D74F53}" type="pres">
      <dgm:prSet presAssocID="{72456C92-3C1E-4879-A331-28CFC2EA7BDD}" presName="hierRoot2" presStyleCnt="0">
        <dgm:presLayoutVars>
          <dgm:hierBranch val="init"/>
        </dgm:presLayoutVars>
      </dgm:prSet>
      <dgm:spPr/>
    </dgm:pt>
    <dgm:pt modelId="{00C4811E-F935-4765-BEE2-456E693D65A8}" type="pres">
      <dgm:prSet presAssocID="{72456C92-3C1E-4879-A331-28CFC2EA7BDD}" presName="rootComposite" presStyleCnt="0"/>
      <dgm:spPr/>
    </dgm:pt>
    <dgm:pt modelId="{7FA39D40-1638-4E6D-8607-61C0B134221D}" type="pres">
      <dgm:prSet presAssocID="{72456C92-3C1E-4879-A331-28CFC2EA7BDD}" presName="rootText" presStyleLbl="node3" presStyleIdx="3" presStyleCnt="5">
        <dgm:presLayoutVars>
          <dgm:chPref val="3"/>
        </dgm:presLayoutVars>
      </dgm:prSet>
      <dgm:spPr/>
    </dgm:pt>
    <dgm:pt modelId="{A24294B1-52D8-4397-98EE-82957C1CE5A9}" type="pres">
      <dgm:prSet presAssocID="{72456C92-3C1E-4879-A331-28CFC2EA7BDD}" presName="rootConnector" presStyleLbl="node3" presStyleIdx="3" presStyleCnt="5"/>
      <dgm:spPr/>
    </dgm:pt>
    <dgm:pt modelId="{AA1240EA-F84B-4261-B139-7FA31F2804A5}" type="pres">
      <dgm:prSet presAssocID="{72456C92-3C1E-4879-A331-28CFC2EA7BDD}" presName="hierChild4" presStyleCnt="0"/>
      <dgm:spPr/>
    </dgm:pt>
    <dgm:pt modelId="{789AA3EC-1BE3-431A-BB2C-8DDAC2F81D8C}" type="pres">
      <dgm:prSet presAssocID="{72456C92-3C1E-4879-A331-28CFC2EA7BDD}" presName="hierChild5" presStyleCnt="0"/>
      <dgm:spPr/>
    </dgm:pt>
    <dgm:pt modelId="{29754B59-F41A-4C34-B372-C0FB598C4340}" type="pres">
      <dgm:prSet presAssocID="{D8E1DE1D-A342-450E-A0BD-92D131F2288A}" presName="hierChild5" presStyleCnt="0"/>
      <dgm:spPr/>
    </dgm:pt>
    <dgm:pt modelId="{4B5D5E4F-DE66-4113-BBCD-D29FC42D9C1E}" type="pres">
      <dgm:prSet presAssocID="{FCA47216-9DC9-4544-9566-D3CFEEF3D696}" presName="Name35" presStyleLbl="parChTrans1D2" presStyleIdx="6" presStyleCnt="8"/>
      <dgm:spPr/>
    </dgm:pt>
    <dgm:pt modelId="{F21846B3-944A-41C1-AF84-FCEDB6D0700B}" type="pres">
      <dgm:prSet presAssocID="{73B9AA57-DA44-4CB8-BB34-8192CC14608B}" presName="hierRoot2" presStyleCnt="0">
        <dgm:presLayoutVars>
          <dgm:hierBranch val="init"/>
        </dgm:presLayoutVars>
      </dgm:prSet>
      <dgm:spPr/>
    </dgm:pt>
    <dgm:pt modelId="{DFF050D5-65AA-4D89-B8C6-56930BCB2E8E}" type="pres">
      <dgm:prSet presAssocID="{73B9AA57-DA44-4CB8-BB34-8192CC14608B}" presName="rootComposite" presStyleCnt="0"/>
      <dgm:spPr/>
    </dgm:pt>
    <dgm:pt modelId="{69E8CFFB-D7D8-4789-948C-98F5EA38DFBC}" type="pres">
      <dgm:prSet presAssocID="{73B9AA57-DA44-4CB8-BB34-8192CC14608B}" presName="rootText" presStyleLbl="node2" presStyleIdx="6" presStyleCnt="7">
        <dgm:presLayoutVars>
          <dgm:chPref val="3"/>
        </dgm:presLayoutVars>
      </dgm:prSet>
      <dgm:spPr/>
    </dgm:pt>
    <dgm:pt modelId="{4BD5C250-5E1E-4233-A36A-9D401129CB04}" type="pres">
      <dgm:prSet presAssocID="{73B9AA57-DA44-4CB8-BB34-8192CC14608B}" presName="rootConnector" presStyleLbl="node2" presStyleIdx="6" presStyleCnt="7"/>
      <dgm:spPr/>
    </dgm:pt>
    <dgm:pt modelId="{9748C0C2-2D26-4E75-B3F0-AECAF4139B61}" type="pres">
      <dgm:prSet presAssocID="{73B9AA57-DA44-4CB8-BB34-8192CC14608B}" presName="hierChild4" presStyleCnt="0"/>
      <dgm:spPr/>
    </dgm:pt>
    <dgm:pt modelId="{CB13D6F0-4B6A-4D5D-B6E8-59EED16E18B9}" type="pres">
      <dgm:prSet presAssocID="{23DE11F3-391B-4295-8A98-202456492D2F}" presName="Name37" presStyleLbl="parChTrans1D3" presStyleIdx="4" presStyleCnt="5"/>
      <dgm:spPr/>
    </dgm:pt>
    <dgm:pt modelId="{4CF0A84A-FFB0-4A28-BE4C-D4B8FB311D23}" type="pres">
      <dgm:prSet presAssocID="{9A7F5D83-7974-4B82-B886-C8C8D077C76A}" presName="hierRoot2" presStyleCnt="0">
        <dgm:presLayoutVars>
          <dgm:hierBranch val="init"/>
        </dgm:presLayoutVars>
      </dgm:prSet>
      <dgm:spPr/>
    </dgm:pt>
    <dgm:pt modelId="{41AC56F1-BB23-49B3-BFD5-FDE9504459A3}" type="pres">
      <dgm:prSet presAssocID="{9A7F5D83-7974-4B82-B886-C8C8D077C76A}" presName="rootComposite" presStyleCnt="0"/>
      <dgm:spPr/>
    </dgm:pt>
    <dgm:pt modelId="{F6A373D3-E7B6-4B9A-B26A-F896B35807EE}" type="pres">
      <dgm:prSet presAssocID="{9A7F5D83-7974-4B82-B886-C8C8D077C76A}" presName="rootText" presStyleLbl="node3" presStyleIdx="4" presStyleCnt="5">
        <dgm:presLayoutVars>
          <dgm:chPref val="3"/>
        </dgm:presLayoutVars>
      </dgm:prSet>
      <dgm:spPr/>
    </dgm:pt>
    <dgm:pt modelId="{E1330952-3558-4717-8FE9-6718CEF8F4FF}" type="pres">
      <dgm:prSet presAssocID="{9A7F5D83-7974-4B82-B886-C8C8D077C76A}" presName="rootConnector" presStyleLbl="node3" presStyleIdx="4" presStyleCnt="5"/>
      <dgm:spPr/>
    </dgm:pt>
    <dgm:pt modelId="{8920DC1D-EEFE-4109-85AC-2E0C766B36E4}" type="pres">
      <dgm:prSet presAssocID="{9A7F5D83-7974-4B82-B886-C8C8D077C76A}" presName="hierChild4" presStyleCnt="0"/>
      <dgm:spPr/>
    </dgm:pt>
    <dgm:pt modelId="{A546B250-F45D-4A5D-9EFE-612843917FC6}" type="pres">
      <dgm:prSet presAssocID="{9A7F5D83-7974-4B82-B886-C8C8D077C76A}" presName="hierChild5" presStyleCnt="0"/>
      <dgm:spPr/>
    </dgm:pt>
    <dgm:pt modelId="{93018454-BE47-4046-98A3-ABB5E0F37004}" type="pres">
      <dgm:prSet presAssocID="{73B9AA57-DA44-4CB8-BB34-8192CC14608B}" presName="hierChild5" presStyleCnt="0"/>
      <dgm:spPr/>
    </dgm:pt>
    <dgm:pt modelId="{30BEB427-3862-4A72-8470-79DE57BDBE45}" type="pres">
      <dgm:prSet presAssocID="{368FC38D-0F79-4373-91B8-CA8AB4655848}" presName="hierChild3" presStyleCnt="0"/>
      <dgm:spPr/>
    </dgm:pt>
    <dgm:pt modelId="{28A80C3E-946B-406A-86F3-8DFB84920E13}" type="pres">
      <dgm:prSet presAssocID="{9258E0D4-D775-4F5B-BE2F-33B332E4F123}" presName="Name111" presStyleLbl="parChTrans1D2" presStyleIdx="7" presStyleCnt="8"/>
      <dgm:spPr/>
    </dgm:pt>
    <dgm:pt modelId="{074E92E8-2728-48A1-854C-50F76B8E7974}" type="pres">
      <dgm:prSet presAssocID="{572663DB-11DF-4F04-8938-DBFBA8AF6284}" presName="hierRoot3" presStyleCnt="0">
        <dgm:presLayoutVars>
          <dgm:hierBranch val="init"/>
        </dgm:presLayoutVars>
      </dgm:prSet>
      <dgm:spPr/>
    </dgm:pt>
    <dgm:pt modelId="{796A7FC5-D53D-43C4-88AE-BB775257DBA2}" type="pres">
      <dgm:prSet presAssocID="{572663DB-11DF-4F04-8938-DBFBA8AF6284}" presName="rootComposite3" presStyleCnt="0"/>
      <dgm:spPr/>
    </dgm:pt>
    <dgm:pt modelId="{34CC7277-1B76-4F5B-B809-0A80CDCAD99A}" type="pres">
      <dgm:prSet presAssocID="{572663DB-11DF-4F04-8938-DBFBA8AF6284}" presName="rootText3" presStyleLbl="asst1" presStyleIdx="0" presStyleCnt="1" custLinFactNeighborX="-31464" custLinFactNeighborY="-39642">
        <dgm:presLayoutVars>
          <dgm:chPref val="3"/>
        </dgm:presLayoutVars>
      </dgm:prSet>
      <dgm:spPr/>
    </dgm:pt>
    <dgm:pt modelId="{F5989C34-3EB4-43B0-8B6F-C72D788FBBBB}" type="pres">
      <dgm:prSet presAssocID="{572663DB-11DF-4F04-8938-DBFBA8AF6284}" presName="rootConnector3" presStyleLbl="asst1" presStyleIdx="0" presStyleCnt="1"/>
      <dgm:spPr/>
    </dgm:pt>
    <dgm:pt modelId="{98AB1785-34EA-4E4A-9B66-D177246BC2B4}" type="pres">
      <dgm:prSet presAssocID="{572663DB-11DF-4F04-8938-DBFBA8AF6284}" presName="hierChild6" presStyleCnt="0"/>
      <dgm:spPr/>
    </dgm:pt>
    <dgm:pt modelId="{D7EB87E0-0BBC-4470-AF2A-86AE12069939}" type="pres">
      <dgm:prSet presAssocID="{572663DB-11DF-4F04-8938-DBFBA8AF6284}" presName="hierChild7" presStyleCnt="0"/>
      <dgm:spPr/>
    </dgm:pt>
  </dgm:ptLst>
  <dgm:cxnLst>
    <dgm:cxn modelId="{CAC6680F-410C-4608-8969-B8EF5AD74C58}" srcId="{368FC38D-0F79-4373-91B8-CA8AB4655848}" destId="{572663DB-11DF-4F04-8938-DBFBA8AF6284}" srcOrd="6" destOrd="0" parTransId="{9258E0D4-D775-4F5B-BE2F-33B332E4F123}" sibTransId="{CBAB2BA6-76C9-44FF-B8C9-38C7B6D18313}"/>
    <dgm:cxn modelId="{9D04811C-6DCE-46DB-AE0F-503B68342FB2}" type="presOf" srcId="{572663DB-11DF-4F04-8938-DBFBA8AF6284}" destId="{34CC7277-1B76-4F5B-B809-0A80CDCAD99A}" srcOrd="0" destOrd="0" presId="urn:microsoft.com/office/officeart/2005/8/layout/orgChart1"/>
    <dgm:cxn modelId="{EF4C941E-6586-4BAF-B8AD-DE75FBD1C91F}" type="presOf" srcId="{832EF449-EB6F-4AE9-937C-C49DE7ED28F2}" destId="{95B5B9A3-E528-4218-AA50-7EB177F54DAB}" srcOrd="0" destOrd="0" presId="urn:microsoft.com/office/officeart/2005/8/layout/orgChart1"/>
    <dgm:cxn modelId="{B77DD920-9F84-47A7-AB44-1CF97E898B8F}" srcId="{368FC38D-0F79-4373-91B8-CA8AB4655848}" destId="{D8E1DE1D-A342-450E-A0BD-92D131F2288A}" srcOrd="5" destOrd="0" parTransId="{1FBFB8CF-31D3-406C-BFFD-5CBBE6ED2F2D}" sibTransId="{4D501AE6-2836-4FF6-B764-C64DADC963B8}"/>
    <dgm:cxn modelId="{42707923-099E-4345-92C3-4AF58E0B71A3}" srcId="{B83A45DC-5166-480F-A0BE-DE6561ED6239}" destId="{8FABCF10-6983-4A80-99A9-F01C362281BA}" srcOrd="0" destOrd="0" parTransId="{8C2A11FF-2BB9-4017-B959-E3135FF1943C}" sibTransId="{9C43800D-D102-4988-970C-EE3AB62354D4}"/>
    <dgm:cxn modelId="{81FA4D29-0337-4744-87C2-4D638B5FB0CE}" srcId="{368FC38D-0F79-4373-91B8-CA8AB4655848}" destId="{B83A45DC-5166-480F-A0BE-DE6561ED6239}" srcOrd="0" destOrd="0" parTransId="{832EF449-EB6F-4AE9-937C-C49DE7ED28F2}" sibTransId="{43C30076-D38B-4CD4-8CF8-51446EDF7083}"/>
    <dgm:cxn modelId="{355DCE2B-1045-407A-A230-0D7FF6250267}" type="presOf" srcId="{8A2738E0-01BA-45A7-AAEB-CFE0C89BC174}" destId="{8FD18711-5F5E-4EC4-A9A9-183D0AC09FE7}" srcOrd="0" destOrd="0" presId="urn:microsoft.com/office/officeart/2005/8/layout/orgChart1"/>
    <dgm:cxn modelId="{B921D32F-7ECC-4B12-80B0-57E77E25485E}" type="presOf" srcId="{9258E0D4-D775-4F5B-BE2F-33B332E4F123}" destId="{28A80C3E-946B-406A-86F3-8DFB84920E13}" srcOrd="0" destOrd="0" presId="urn:microsoft.com/office/officeart/2005/8/layout/orgChart1"/>
    <dgm:cxn modelId="{46222730-AEB6-493D-A151-9395B0523F0D}" srcId="{368FC38D-0F79-4373-91B8-CA8AB4655848}" destId="{D8B031DA-1439-47CB-A745-29E9049E37FF}" srcOrd="4" destOrd="0" parTransId="{B64D31CF-B9C3-4387-A8D7-C919404D554D}" sibTransId="{CDC5A631-6BEE-4BB7-9AC9-96CF523C3027}"/>
    <dgm:cxn modelId="{3575AF33-45BB-4078-BC26-CD506A625ED1}" srcId="{368FC38D-0F79-4373-91B8-CA8AB4655848}" destId="{9A67A08B-C15C-4395-A63D-B30AAB04EE95}" srcOrd="3" destOrd="0" parTransId="{E1119E38-2349-43CE-9BA2-F845D6BEEEA6}" sibTransId="{6C854C9F-0C5C-4135-BC1C-4EBD0BC8C5AD}"/>
    <dgm:cxn modelId="{BD3A5138-9DDB-4CCB-8843-1B9D951E4CF9}" type="presOf" srcId="{0E240D4E-E566-4250-94BA-2A11ACC212F9}" destId="{73826937-0170-4A1F-9C4A-864C8D079797}" srcOrd="1" destOrd="0" presId="urn:microsoft.com/office/officeart/2005/8/layout/orgChart1"/>
    <dgm:cxn modelId="{3947C539-1E4B-498E-805A-58FBF43B2B16}" srcId="{73B9AA57-DA44-4CB8-BB34-8192CC14608B}" destId="{9A7F5D83-7974-4B82-B886-C8C8D077C76A}" srcOrd="0" destOrd="0" parTransId="{23DE11F3-391B-4295-8A98-202456492D2F}" sibTransId="{9BF0A125-D367-4EA2-88BB-365BA9309FC9}"/>
    <dgm:cxn modelId="{9703913C-EF2C-4326-9634-00E7FCA045F1}" type="presOf" srcId="{0E240D4E-E566-4250-94BA-2A11ACC212F9}" destId="{770B6AE4-CCBA-43C1-B9EA-DB2105AA2D10}" srcOrd="0" destOrd="0" presId="urn:microsoft.com/office/officeart/2005/8/layout/orgChart1"/>
    <dgm:cxn modelId="{1CDF3E62-0895-436E-A990-C973D63AA6A7}" type="presOf" srcId="{B64D31CF-B9C3-4387-A8D7-C919404D554D}" destId="{AEFF0450-AE9A-49C6-93EA-DAB707FBA566}" srcOrd="0" destOrd="0" presId="urn:microsoft.com/office/officeart/2005/8/layout/orgChart1"/>
    <dgm:cxn modelId="{33EF5562-744A-4DE8-AABC-F823DAABD86A}" type="presOf" srcId="{D4787D7F-1258-443B-9217-CF97B3511889}" destId="{3C1E82A3-1F32-4DF3-B99E-845EF5CBE476}" srcOrd="1" destOrd="0" presId="urn:microsoft.com/office/officeart/2005/8/layout/orgChart1"/>
    <dgm:cxn modelId="{8973A644-71FA-4F93-BBD1-2D7A49787B50}" type="presOf" srcId="{D8E1DE1D-A342-450E-A0BD-92D131F2288A}" destId="{C34F4F74-5DBE-4818-839C-9938C8E29EA2}" srcOrd="1" destOrd="0" presId="urn:microsoft.com/office/officeart/2005/8/layout/orgChart1"/>
    <dgm:cxn modelId="{6D08D865-A513-47CC-8606-D70346AFFC46}" type="presOf" srcId="{73B9AA57-DA44-4CB8-BB34-8192CC14608B}" destId="{4BD5C250-5E1E-4233-A36A-9D401129CB04}" srcOrd="1" destOrd="0" presId="urn:microsoft.com/office/officeart/2005/8/layout/orgChart1"/>
    <dgm:cxn modelId="{8395FC68-28CA-4910-A0DE-5A2DAB51F060}" srcId="{D8B031DA-1439-47CB-A745-29E9049E37FF}" destId="{DC697C2F-42CD-4F9C-8ABF-51E694A94EFF}" srcOrd="0" destOrd="0" parTransId="{476EEB93-295B-4F91-90C9-3506DD6A2B34}" sibTransId="{2AD07491-1CEC-408C-9CAD-89F433B424AE}"/>
    <dgm:cxn modelId="{D2B3E86A-7ED4-4D11-B815-F6AF89F11B23}" srcId="{83BD5B65-B7ED-4A54-AF19-C4763FBDE7FE}" destId="{368FC38D-0F79-4373-91B8-CA8AB4655848}" srcOrd="0" destOrd="0" parTransId="{ECBF63A6-9FAF-4C8B-9440-03A60E248F89}" sibTransId="{45638664-299D-4294-9254-CA719E8DEC87}"/>
    <dgm:cxn modelId="{38DAFB55-5695-4300-AC29-5BF3BE51636D}" type="presOf" srcId="{D8E1DE1D-A342-450E-A0BD-92D131F2288A}" destId="{3D5BA4E9-8F6B-45A6-83FC-40C6979D0FB3}" srcOrd="0" destOrd="0" presId="urn:microsoft.com/office/officeart/2005/8/layout/orgChart1"/>
    <dgm:cxn modelId="{267F0C56-584B-4CD7-8B9F-CA4120D8BB95}" type="presOf" srcId="{0715F851-B0E1-43FB-9248-59B892D67681}" destId="{6A97718B-B30A-4ECE-ADCA-07369C9B64C1}" srcOrd="0" destOrd="0" presId="urn:microsoft.com/office/officeart/2005/8/layout/orgChart1"/>
    <dgm:cxn modelId="{A5701D57-F828-417A-9AAE-AFC02B34CFF8}" type="presOf" srcId="{9A67A08B-C15C-4395-A63D-B30AAB04EE95}" destId="{3B59A5D3-1CBA-42D0-B1C8-A9E1408DD19B}" srcOrd="1" destOrd="0" presId="urn:microsoft.com/office/officeart/2005/8/layout/orgChart1"/>
    <dgm:cxn modelId="{40EBA559-4490-4800-9DFB-E46C40D09921}" type="presOf" srcId="{B83A45DC-5166-480F-A0BE-DE6561ED6239}" destId="{6CF1B465-103A-4340-9340-070CF72325F0}" srcOrd="0" destOrd="0" presId="urn:microsoft.com/office/officeart/2005/8/layout/orgChart1"/>
    <dgm:cxn modelId="{4825147B-F031-4719-8FF4-B4799FAEECA4}" type="presOf" srcId="{D4787D7F-1258-443B-9217-CF97B3511889}" destId="{E183273A-74B4-4DA5-9C35-1D47B3641A9B}" srcOrd="0" destOrd="0" presId="urn:microsoft.com/office/officeart/2005/8/layout/orgChart1"/>
    <dgm:cxn modelId="{A343277C-0F71-4CBF-B63B-FBD1009F868F}" type="presOf" srcId="{368FC38D-0F79-4373-91B8-CA8AB4655848}" destId="{B7C818E1-F014-4FCC-AA0C-D586559310B7}" srcOrd="0" destOrd="0" presId="urn:microsoft.com/office/officeart/2005/8/layout/orgChart1"/>
    <dgm:cxn modelId="{618C7E80-6CE6-468F-A7EA-F8C8426311E6}" type="presOf" srcId="{72456C92-3C1E-4879-A331-28CFC2EA7BDD}" destId="{A24294B1-52D8-4397-98EE-82957C1CE5A9}" srcOrd="1" destOrd="0" presId="urn:microsoft.com/office/officeart/2005/8/layout/orgChart1"/>
    <dgm:cxn modelId="{9C6CA588-E46C-4521-A31A-6E9F96B00B54}" type="presOf" srcId="{23DE11F3-391B-4295-8A98-202456492D2F}" destId="{CB13D6F0-4B6A-4D5D-B6E8-59EED16E18B9}" srcOrd="0" destOrd="0" presId="urn:microsoft.com/office/officeart/2005/8/layout/orgChart1"/>
    <dgm:cxn modelId="{B4397289-4DFC-45A7-931E-CEC62490BF6A}" type="presOf" srcId="{9A7F5D83-7974-4B82-B886-C8C8D077C76A}" destId="{E1330952-3558-4717-8FE9-6718CEF8F4FF}" srcOrd="1" destOrd="0" presId="urn:microsoft.com/office/officeart/2005/8/layout/orgChart1"/>
    <dgm:cxn modelId="{69FF7B8E-7CAC-42C2-A969-1DAB1A2CD184}" type="presOf" srcId="{8FABCF10-6983-4A80-99A9-F01C362281BA}" destId="{CD0E0549-3A97-486A-BFE1-B543B35E72F3}" srcOrd="1" destOrd="0" presId="urn:microsoft.com/office/officeart/2005/8/layout/orgChart1"/>
    <dgm:cxn modelId="{A657108F-F227-4FEF-9DEC-191227416E1C}" type="presOf" srcId="{B83A45DC-5166-480F-A0BE-DE6561ED6239}" destId="{579C0041-1825-49FF-95C1-B1D977B9112F}" srcOrd="1" destOrd="0" presId="urn:microsoft.com/office/officeart/2005/8/layout/orgChart1"/>
    <dgm:cxn modelId="{DA72748F-8930-4ECB-9D5A-CFACD6C71334}" type="presOf" srcId="{9A7F5D83-7974-4B82-B886-C8C8D077C76A}" destId="{F6A373D3-E7B6-4B9A-B26A-F896B35807EE}" srcOrd="0" destOrd="0" presId="urn:microsoft.com/office/officeart/2005/8/layout/orgChart1"/>
    <dgm:cxn modelId="{EC3D5590-835A-4529-B1EB-B8C0EB80DD45}" type="presOf" srcId="{DC697C2F-42CD-4F9C-8ABF-51E694A94EFF}" destId="{A0F47AC0-C6A8-420B-8B11-F9CD45837FCF}" srcOrd="1" destOrd="0" presId="urn:microsoft.com/office/officeart/2005/8/layout/orgChart1"/>
    <dgm:cxn modelId="{11CC1993-3F77-4B83-A868-22B263D64666}" type="presOf" srcId="{D8B031DA-1439-47CB-A745-29E9049E37FF}" destId="{AEF67953-F3C8-401A-A8E2-5FF348AA3B21}" srcOrd="0" destOrd="0" presId="urn:microsoft.com/office/officeart/2005/8/layout/orgChart1"/>
    <dgm:cxn modelId="{CA297397-F1A8-4559-9171-7F870F042FD5}" type="presOf" srcId="{D8B031DA-1439-47CB-A745-29E9049E37FF}" destId="{4BF3881B-9319-4727-82C8-30E8E9F53308}" srcOrd="1" destOrd="0" presId="urn:microsoft.com/office/officeart/2005/8/layout/orgChart1"/>
    <dgm:cxn modelId="{80A5659B-C9D7-492F-9F35-7B26BE153036}" type="presOf" srcId="{72456C92-3C1E-4879-A331-28CFC2EA7BDD}" destId="{7FA39D40-1638-4E6D-8607-61C0B134221D}" srcOrd="0" destOrd="0" presId="urn:microsoft.com/office/officeart/2005/8/layout/orgChart1"/>
    <dgm:cxn modelId="{5DF3AD9B-F5B8-4BFC-9F0B-EB3C72B59DF2}" type="presOf" srcId="{E1119E38-2349-43CE-9BA2-F845D6BEEEA6}" destId="{84BF843C-BCAE-4C17-ABD1-1E9AAF545FA7}" srcOrd="0" destOrd="0" presId="urn:microsoft.com/office/officeart/2005/8/layout/orgChart1"/>
    <dgm:cxn modelId="{832E7EA4-35B2-41A9-B3AE-58EBC0A13957}" type="presOf" srcId="{DC697C2F-42CD-4F9C-8ABF-51E694A94EFF}" destId="{70F9B854-AA53-4046-8458-982A02CDD164}" srcOrd="0" destOrd="0" presId="urn:microsoft.com/office/officeart/2005/8/layout/orgChart1"/>
    <dgm:cxn modelId="{A659BFA6-5540-4B05-B801-839B38FB9F27}" type="presOf" srcId="{8FABCF10-6983-4A80-99A9-F01C362281BA}" destId="{BD5E87C8-8F44-4386-B638-8DB272AD6836}" srcOrd="0" destOrd="0" presId="urn:microsoft.com/office/officeart/2005/8/layout/orgChart1"/>
    <dgm:cxn modelId="{6F06D8AB-050C-4A6C-9EE3-51EDEFBBBAD1}" srcId="{D8E1DE1D-A342-450E-A0BD-92D131F2288A}" destId="{72456C92-3C1E-4879-A331-28CFC2EA7BDD}" srcOrd="0" destOrd="0" parTransId="{8A2738E0-01BA-45A7-AAEB-CFE0C89BC174}" sibTransId="{A1D4D480-5E92-4AD7-B384-83BA4A00808F}"/>
    <dgm:cxn modelId="{8C7817AC-4C19-4A78-BBEF-E44C077D7C61}" type="presOf" srcId="{C3462346-33FD-4424-8052-1DD6072E767A}" destId="{D1FFC740-E26D-47CA-B00C-397750C35313}" srcOrd="0" destOrd="0" presId="urn:microsoft.com/office/officeart/2005/8/layout/orgChart1"/>
    <dgm:cxn modelId="{19AADAAC-8CEE-4EA7-8F1D-42E8CE844750}" type="presOf" srcId="{476EEB93-295B-4F91-90C9-3506DD6A2B34}" destId="{0BEE01FF-81C0-43C2-A2A9-12D40ECF6189}" srcOrd="0" destOrd="0" presId="urn:microsoft.com/office/officeart/2005/8/layout/orgChart1"/>
    <dgm:cxn modelId="{1F390FB5-0AD0-4085-A76F-07743F2E0B49}" type="presOf" srcId="{73B9AA57-DA44-4CB8-BB34-8192CC14608B}" destId="{69E8CFFB-D7D8-4789-948C-98F5EA38DFBC}" srcOrd="0" destOrd="0" presId="urn:microsoft.com/office/officeart/2005/8/layout/orgChart1"/>
    <dgm:cxn modelId="{568649BE-D4E6-4739-A37E-E557EAF8A145}" type="presOf" srcId="{9A67A08B-C15C-4395-A63D-B30AAB04EE95}" destId="{D8B07158-33CB-428F-A8FA-9D436B28664B}" srcOrd="0" destOrd="0" presId="urn:microsoft.com/office/officeart/2005/8/layout/orgChart1"/>
    <dgm:cxn modelId="{BB9A78BF-D85D-4BA1-948E-3E898540F170}" type="presOf" srcId="{572663DB-11DF-4F04-8938-DBFBA8AF6284}" destId="{F5989C34-3EB4-43B0-8B6F-C72D788FBBBB}" srcOrd="1" destOrd="0" presId="urn:microsoft.com/office/officeart/2005/8/layout/orgChart1"/>
    <dgm:cxn modelId="{8D1F55C5-1808-4A35-B568-3B638CAAAD0F}" type="presOf" srcId="{1FBFB8CF-31D3-406C-BFFD-5CBBE6ED2F2D}" destId="{B733A2FE-A2C2-42E3-8B3E-D52C17F08DC9}" srcOrd="0" destOrd="0" presId="urn:microsoft.com/office/officeart/2005/8/layout/orgChart1"/>
    <dgm:cxn modelId="{1C6DA0C8-4315-4634-B604-D50AF1205109}" srcId="{368FC38D-0F79-4373-91B8-CA8AB4655848}" destId="{83C04963-D53A-4B7C-9A58-A21423239237}" srcOrd="2" destOrd="0" parTransId="{2080FB7D-866D-4840-90DC-86DE3E7722E3}" sibTransId="{6B542949-97E9-498B-BFCF-32157058A5C1}"/>
    <dgm:cxn modelId="{9B7C8FD4-0AB9-4580-B830-82E489E61B37}" type="presOf" srcId="{83C04963-D53A-4B7C-9A58-A21423239237}" destId="{3FB70BE6-CC79-460B-A137-4ED2DDBDE9FC}" srcOrd="0" destOrd="0" presId="urn:microsoft.com/office/officeart/2005/8/layout/orgChart1"/>
    <dgm:cxn modelId="{D6118FD6-E233-470D-932D-B41E1E112737}" type="presOf" srcId="{368FC38D-0F79-4373-91B8-CA8AB4655848}" destId="{4BF891B6-6BF4-4DA3-A97B-B2D0795EB2D0}" srcOrd="1" destOrd="0" presId="urn:microsoft.com/office/officeart/2005/8/layout/orgChart1"/>
    <dgm:cxn modelId="{47387CDB-7D0D-4C39-9189-1389449328E0}" type="presOf" srcId="{FCA47216-9DC9-4544-9566-D3CFEEF3D696}" destId="{4B5D5E4F-DE66-4113-BBCD-D29FC42D9C1E}" srcOrd="0" destOrd="0" presId="urn:microsoft.com/office/officeart/2005/8/layout/orgChart1"/>
    <dgm:cxn modelId="{24F9BBDB-93B8-47F1-908A-39D2471B8962}" type="presOf" srcId="{8C2A11FF-2BB9-4017-B959-E3135FF1943C}" destId="{541785D5-C0AF-41AF-B889-24AF5A3A0554}" srcOrd="0" destOrd="0" presId="urn:microsoft.com/office/officeart/2005/8/layout/orgChart1"/>
    <dgm:cxn modelId="{BAEA1BE3-9913-433B-B157-59E4924F659F}" type="presOf" srcId="{2080FB7D-866D-4840-90DC-86DE3E7722E3}" destId="{68BA1118-9F31-48C1-9D89-77AD4FC1C788}" srcOrd="0" destOrd="0" presId="urn:microsoft.com/office/officeart/2005/8/layout/orgChart1"/>
    <dgm:cxn modelId="{09473FE4-8F39-4466-8C77-440C40B74FCC}" srcId="{368FC38D-0F79-4373-91B8-CA8AB4655848}" destId="{0E240D4E-E566-4250-94BA-2A11ACC212F9}" srcOrd="1" destOrd="0" parTransId="{C3462346-33FD-4424-8052-1DD6072E767A}" sibTransId="{E7519884-474A-4E6A-9119-D99CF1560F6D}"/>
    <dgm:cxn modelId="{92B981EF-1B9C-4DD4-A25A-13DECAD6C4B4}" type="presOf" srcId="{83BD5B65-B7ED-4A54-AF19-C4763FBDE7FE}" destId="{48FA533F-9090-4113-A804-AC1A8B1C0670}" srcOrd="0" destOrd="0" presId="urn:microsoft.com/office/officeart/2005/8/layout/orgChart1"/>
    <dgm:cxn modelId="{1AD61AF1-2A61-4A35-A6C8-0F2155259AF5}" type="presOf" srcId="{83C04963-D53A-4B7C-9A58-A21423239237}" destId="{AA9C02F0-3F6E-4946-A8D2-EFA32618DAD7}" srcOrd="1" destOrd="0" presId="urn:microsoft.com/office/officeart/2005/8/layout/orgChart1"/>
    <dgm:cxn modelId="{6088EAF9-E425-494D-9543-10FDF0053752}" srcId="{368FC38D-0F79-4373-91B8-CA8AB4655848}" destId="{73B9AA57-DA44-4CB8-BB34-8192CC14608B}" srcOrd="7" destOrd="0" parTransId="{FCA47216-9DC9-4544-9566-D3CFEEF3D696}" sibTransId="{8B8A529B-7BE0-4B78-907A-28773B50D6BD}"/>
    <dgm:cxn modelId="{55D302FC-8B71-49F1-9F7B-E8B9C42C793D}" srcId="{83C04963-D53A-4B7C-9A58-A21423239237}" destId="{D4787D7F-1258-443B-9217-CF97B3511889}" srcOrd="0" destOrd="0" parTransId="{0715F851-B0E1-43FB-9248-59B892D67681}" sibTransId="{D398C9CA-5247-4092-91BE-638BC0E7F2DA}"/>
    <dgm:cxn modelId="{A84FB997-BCBF-426A-BD69-CC1926B4556E}" type="presParOf" srcId="{48FA533F-9090-4113-A804-AC1A8B1C0670}" destId="{CB7E2804-3172-40FF-A865-1E32815D12F5}" srcOrd="0" destOrd="0" presId="urn:microsoft.com/office/officeart/2005/8/layout/orgChart1"/>
    <dgm:cxn modelId="{51E15B65-1510-433B-B078-686A196CFAF6}" type="presParOf" srcId="{CB7E2804-3172-40FF-A865-1E32815D12F5}" destId="{AC533F8D-315A-40C1-A6AF-8213E8E8AF45}" srcOrd="0" destOrd="0" presId="urn:microsoft.com/office/officeart/2005/8/layout/orgChart1"/>
    <dgm:cxn modelId="{910C7CC8-C98F-4BCE-AF17-7AB2958F770F}" type="presParOf" srcId="{AC533F8D-315A-40C1-A6AF-8213E8E8AF45}" destId="{B7C818E1-F014-4FCC-AA0C-D586559310B7}" srcOrd="0" destOrd="0" presId="urn:microsoft.com/office/officeart/2005/8/layout/orgChart1"/>
    <dgm:cxn modelId="{5A28E3EB-1791-4495-8D70-1EE74458CB8B}" type="presParOf" srcId="{AC533F8D-315A-40C1-A6AF-8213E8E8AF45}" destId="{4BF891B6-6BF4-4DA3-A97B-B2D0795EB2D0}" srcOrd="1" destOrd="0" presId="urn:microsoft.com/office/officeart/2005/8/layout/orgChart1"/>
    <dgm:cxn modelId="{9A687113-6DD9-4327-A0BA-7809537B94C4}" type="presParOf" srcId="{CB7E2804-3172-40FF-A865-1E32815D12F5}" destId="{D6850806-8269-4576-BD47-3695737C7634}" srcOrd="1" destOrd="0" presId="urn:microsoft.com/office/officeart/2005/8/layout/orgChart1"/>
    <dgm:cxn modelId="{C65B07E1-6D4F-4E74-88AA-103E5011C38E}" type="presParOf" srcId="{D6850806-8269-4576-BD47-3695737C7634}" destId="{95B5B9A3-E528-4218-AA50-7EB177F54DAB}" srcOrd="0" destOrd="0" presId="urn:microsoft.com/office/officeart/2005/8/layout/orgChart1"/>
    <dgm:cxn modelId="{095A6F53-8F5A-4BA6-BC5A-FF1AD34FDC3A}" type="presParOf" srcId="{D6850806-8269-4576-BD47-3695737C7634}" destId="{67D00D65-CA13-4BAF-B23D-DCE6C816E024}" srcOrd="1" destOrd="0" presId="urn:microsoft.com/office/officeart/2005/8/layout/orgChart1"/>
    <dgm:cxn modelId="{360FEFEE-28C1-4549-BBDB-4EBC8B55B226}" type="presParOf" srcId="{67D00D65-CA13-4BAF-B23D-DCE6C816E024}" destId="{35D5A141-843B-49B9-9762-2404776A5119}" srcOrd="0" destOrd="0" presId="urn:microsoft.com/office/officeart/2005/8/layout/orgChart1"/>
    <dgm:cxn modelId="{5DE64244-A0E3-4BE8-91AF-D78633046471}" type="presParOf" srcId="{35D5A141-843B-49B9-9762-2404776A5119}" destId="{6CF1B465-103A-4340-9340-070CF72325F0}" srcOrd="0" destOrd="0" presId="urn:microsoft.com/office/officeart/2005/8/layout/orgChart1"/>
    <dgm:cxn modelId="{6B5CBB47-B410-4EEB-87D6-6FA9F5B22F7D}" type="presParOf" srcId="{35D5A141-843B-49B9-9762-2404776A5119}" destId="{579C0041-1825-49FF-95C1-B1D977B9112F}" srcOrd="1" destOrd="0" presId="urn:microsoft.com/office/officeart/2005/8/layout/orgChart1"/>
    <dgm:cxn modelId="{DB6C2AE4-72EC-4673-98A3-363DD54A6089}" type="presParOf" srcId="{67D00D65-CA13-4BAF-B23D-DCE6C816E024}" destId="{9849C488-9EDD-4103-B6AC-40ACDA9044AC}" srcOrd="1" destOrd="0" presId="urn:microsoft.com/office/officeart/2005/8/layout/orgChart1"/>
    <dgm:cxn modelId="{716E2AA6-68F9-4AFE-90A4-CC98450AAA53}" type="presParOf" srcId="{9849C488-9EDD-4103-B6AC-40ACDA9044AC}" destId="{541785D5-C0AF-41AF-B889-24AF5A3A0554}" srcOrd="0" destOrd="0" presId="urn:microsoft.com/office/officeart/2005/8/layout/orgChart1"/>
    <dgm:cxn modelId="{9E0B9963-ADC0-4626-A54C-DAB7C653892E}" type="presParOf" srcId="{9849C488-9EDD-4103-B6AC-40ACDA9044AC}" destId="{9D43817B-7D93-4335-BE9A-510EAE03B5A0}" srcOrd="1" destOrd="0" presId="urn:microsoft.com/office/officeart/2005/8/layout/orgChart1"/>
    <dgm:cxn modelId="{3ACD98E0-FCFD-43CB-BC14-2A9F444E646D}" type="presParOf" srcId="{9D43817B-7D93-4335-BE9A-510EAE03B5A0}" destId="{A11555A2-AF3B-4423-B8A3-FB02343FEBA4}" srcOrd="0" destOrd="0" presId="urn:microsoft.com/office/officeart/2005/8/layout/orgChart1"/>
    <dgm:cxn modelId="{C7882CED-82EF-4F7D-82B3-A9CAF015EF33}" type="presParOf" srcId="{A11555A2-AF3B-4423-B8A3-FB02343FEBA4}" destId="{BD5E87C8-8F44-4386-B638-8DB272AD6836}" srcOrd="0" destOrd="0" presId="urn:microsoft.com/office/officeart/2005/8/layout/orgChart1"/>
    <dgm:cxn modelId="{A4B3BC3B-3F15-4DBB-A8A7-3728F448EBEB}" type="presParOf" srcId="{A11555A2-AF3B-4423-B8A3-FB02343FEBA4}" destId="{CD0E0549-3A97-486A-BFE1-B543B35E72F3}" srcOrd="1" destOrd="0" presId="urn:microsoft.com/office/officeart/2005/8/layout/orgChart1"/>
    <dgm:cxn modelId="{059A6F65-AC63-4361-B6DE-2767D42705EF}" type="presParOf" srcId="{9D43817B-7D93-4335-BE9A-510EAE03B5A0}" destId="{F16D9E66-CEAE-47FA-83E9-22551A5EA573}" srcOrd="1" destOrd="0" presId="urn:microsoft.com/office/officeart/2005/8/layout/orgChart1"/>
    <dgm:cxn modelId="{60061963-F5CF-4DAD-9AA6-F57E8F9178E1}" type="presParOf" srcId="{9D43817B-7D93-4335-BE9A-510EAE03B5A0}" destId="{24434F1B-7EE7-4D0C-804D-601B384296CB}" srcOrd="2" destOrd="0" presId="urn:microsoft.com/office/officeart/2005/8/layout/orgChart1"/>
    <dgm:cxn modelId="{81A82A2B-082B-440A-9EFF-616C2DA42196}" type="presParOf" srcId="{67D00D65-CA13-4BAF-B23D-DCE6C816E024}" destId="{22E5F142-2E36-4E99-A6D6-01E8C33ACD3B}" srcOrd="2" destOrd="0" presId="urn:microsoft.com/office/officeart/2005/8/layout/orgChart1"/>
    <dgm:cxn modelId="{23DD3273-68AF-433E-AC7F-00107398BE53}" type="presParOf" srcId="{D6850806-8269-4576-BD47-3695737C7634}" destId="{D1FFC740-E26D-47CA-B00C-397750C35313}" srcOrd="2" destOrd="0" presId="urn:microsoft.com/office/officeart/2005/8/layout/orgChart1"/>
    <dgm:cxn modelId="{5772D8E5-8950-4AB5-B5ED-37B758C91ACC}" type="presParOf" srcId="{D6850806-8269-4576-BD47-3695737C7634}" destId="{EA3248BF-620E-4EC6-BF74-239A6615D1C2}" srcOrd="3" destOrd="0" presId="urn:microsoft.com/office/officeart/2005/8/layout/orgChart1"/>
    <dgm:cxn modelId="{D2E5546F-DE45-4DE8-90C4-B93A6DEA4088}" type="presParOf" srcId="{EA3248BF-620E-4EC6-BF74-239A6615D1C2}" destId="{F2243C10-35A8-4479-8F61-39C7DB0F5DBD}" srcOrd="0" destOrd="0" presId="urn:microsoft.com/office/officeart/2005/8/layout/orgChart1"/>
    <dgm:cxn modelId="{B3918C21-6575-4228-A596-BCDF74BE0F41}" type="presParOf" srcId="{F2243C10-35A8-4479-8F61-39C7DB0F5DBD}" destId="{770B6AE4-CCBA-43C1-B9EA-DB2105AA2D10}" srcOrd="0" destOrd="0" presId="urn:microsoft.com/office/officeart/2005/8/layout/orgChart1"/>
    <dgm:cxn modelId="{BEB46363-15AA-4C9A-A9C9-5D21F6E3CABC}" type="presParOf" srcId="{F2243C10-35A8-4479-8F61-39C7DB0F5DBD}" destId="{73826937-0170-4A1F-9C4A-864C8D079797}" srcOrd="1" destOrd="0" presId="urn:microsoft.com/office/officeart/2005/8/layout/orgChart1"/>
    <dgm:cxn modelId="{A9508F4F-4684-4C04-8E03-F568BE5EB0BC}" type="presParOf" srcId="{EA3248BF-620E-4EC6-BF74-239A6615D1C2}" destId="{80901C18-4F31-4C25-AAEE-B588F0F04E4F}" srcOrd="1" destOrd="0" presId="urn:microsoft.com/office/officeart/2005/8/layout/orgChart1"/>
    <dgm:cxn modelId="{D35EF8BE-EE6D-4100-BB4F-CF78496EEC66}" type="presParOf" srcId="{EA3248BF-620E-4EC6-BF74-239A6615D1C2}" destId="{8C32C693-21E4-4611-99FB-FD82FBA94D5A}" srcOrd="2" destOrd="0" presId="urn:microsoft.com/office/officeart/2005/8/layout/orgChart1"/>
    <dgm:cxn modelId="{4C8660B3-7AC4-4783-8A72-90B8364FA9D6}" type="presParOf" srcId="{D6850806-8269-4576-BD47-3695737C7634}" destId="{68BA1118-9F31-48C1-9D89-77AD4FC1C788}" srcOrd="4" destOrd="0" presId="urn:microsoft.com/office/officeart/2005/8/layout/orgChart1"/>
    <dgm:cxn modelId="{23245C9B-88D4-4D95-9708-175C48E9C88E}" type="presParOf" srcId="{D6850806-8269-4576-BD47-3695737C7634}" destId="{67F455A1-E78C-4B57-9F6E-025970C62E04}" srcOrd="5" destOrd="0" presId="urn:microsoft.com/office/officeart/2005/8/layout/orgChart1"/>
    <dgm:cxn modelId="{9F35932F-17F8-446F-AAB7-3EE3B998A7F7}" type="presParOf" srcId="{67F455A1-E78C-4B57-9F6E-025970C62E04}" destId="{B427AF1C-9671-4A9B-AE18-0810CEC62B60}" srcOrd="0" destOrd="0" presId="urn:microsoft.com/office/officeart/2005/8/layout/orgChart1"/>
    <dgm:cxn modelId="{58A4A909-8EB3-46F1-96AC-35F64978A688}" type="presParOf" srcId="{B427AF1C-9671-4A9B-AE18-0810CEC62B60}" destId="{3FB70BE6-CC79-460B-A137-4ED2DDBDE9FC}" srcOrd="0" destOrd="0" presId="urn:microsoft.com/office/officeart/2005/8/layout/orgChart1"/>
    <dgm:cxn modelId="{07E84AAD-BA2C-4548-80E0-1A5C5CEECCE3}" type="presParOf" srcId="{B427AF1C-9671-4A9B-AE18-0810CEC62B60}" destId="{AA9C02F0-3F6E-4946-A8D2-EFA32618DAD7}" srcOrd="1" destOrd="0" presId="urn:microsoft.com/office/officeart/2005/8/layout/orgChart1"/>
    <dgm:cxn modelId="{29445971-EBCF-47F2-8630-1AA6000B31DC}" type="presParOf" srcId="{67F455A1-E78C-4B57-9F6E-025970C62E04}" destId="{1EBBA5DD-EA88-4AA3-B8EA-9DBE0C7E44D7}" srcOrd="1" destOrd="0" presId="urn:microsoft.com/office/officeart/2005/8/layout/orgChart1"/>
    <dgm:cxn modelId="{D52A678B-5A5F-470C-8189-89497A041C21}" type="presParOf" srcId="{1EBBA5DD-EA88-4AA3-B8EA-9DBE0C7E44D7}" destId="{6A97718B-B30A-4ECE-ADCA-07369C9B64C1}" srcOrd="0" destOrd="0" presId="urn:microsoft.com/office/officeart/2005/8/layout/orgChart1"/>
    <dgm:cxn modelId="{C8D7633B-117D-439F-8B3D-38AE6F0C2933}" type="presParOf" srcId="{1EBBA5DD-EA88-4AA3-B8EA-9DBE0C7E44D7}" destId="{5416F547-D9F1-4BD8-A4B6-8CA6CDA7FD4E}" srcOrd="1" destOrd="0" presId="urn:microsoft.com/office/officeart/2005/8/layout/orgChart1"/>
    <dgm:cxn modelId="{929311DE-93E8-41C6-BCC1-631429E8FF73}" type="presParOf" srcId="{5416F547-D9F1-4BD8-A4B6-8CA6CDA7FD4E}" destId="{CC537FC8-A7BD-4529-812D-2AD78C389B02}" srcOrd="0" destOrd="0" presId="urn:microsoft.com/office/officeart/2005/8/layout/orgChart1"/>
    <dgm:cxn modelId="{B20F1E91-D68C-466F-B78E-0C6170EAEFF0}" type="presParOf" srcId="{CC537FC8-A7BD-4529-812D-2AD78C389B02}" destId="{E183273A-74B4-4DA5-9C35-1D47B3641A9B}" srcOrd="0" destOrd="0" presId="urn:microsoft.com/office/officeart/2005/8/layout/orgChart1"/>
    <dgm:cxn modelId="{D8352840-5B92-4573-B129-F80A7E1A01C9}" type="presParOf" srcId="{CC537FC8-A7BD-4529-812D-2AD78C389B02}" destId="{3C1E82A3-1F32-4DF3-B99E-845EF5CBE476}" srcOrd="1" destOrd="0" presId="urn:microsoft.com/office/officeart/2005/8/layout/orgChart1"/>
    <dgm:cxn modelId="{6EE6AE2B-7338-49C5-B974-BCA9A540F1A1}" type="presParOf" srcId="{5416F547-D9F1-4BD8-A4B6-8CA6CDA7FD4E}" destId="{744B390E-A16C-43F9-9372-FFA0C9A31878}" srcOrd="1" destOrd="0" presId="urn:microsoft.com/office/officeart/2005/8/layout/orgChart1"/>
    <dgm:cxn modelId="{3799F2C3-2756-4DB7-8668-260B4239EEE7}" type="presParOf" srcId="{5416F547-D9F1-4BD8-A4B6-8CA6CDA7FD4E}" destId="{AEC3E8E3-814C-47B1-85DD-E1899F4794E1}" srcOrd="2" destOrd="0" presId="urn:microsoft.com/office/officeart/2005/8/layout/orgChart1"/>
    <dgm:cxn modelId="{F5719B2B-6DA9-4155-90D8-110B5F2AA37D}" type="presParOf" srcId="{67F455A1-E78C-4B57-9F6E-025970C62E04}" destId="{E371820F-F4F8-4D48-8FF9-3C89B0D2B60D}" srcOrd="2" destOrd="0" presId="urn:microsoft.com/office/officeart/2005/8/layout/orgChart1"/>
    <dgm:cxn modelId="{1441287D-C17C-48CB-B0C7-7BC6978D3DD1}" type="presParOf" srcId="{D6850806-8269-4576-BD47-3695737C7634}" destId="{84BF843C-BCAE-4C17-ABD1-1E9AAF545FA7}" srcOrd="6" destOrd="0" presId="urn:microsoft.com/office/officeart/2005/8/layout/orgChart1"/>
    <dgm:cxn modelId="{225C453B-B3DC-4769-A73D-CB062F35AF37}" type="presParOf" srcId="{D6850806-8269-4576-BD47-3695737C7634}" destId="{34A631CB-EFFA-4308-9316-776677BC6A95}" srcOrd="7" destOrd="0" presId="urn:microsoft.com/office/officeart/2005/8/layout/orgChart1"/>
    <dgm:cxn modelId="{9B8EDFBF-D9CB-4B42-BA35-11D12D9D9E5C}" type="presParOf" srcId="{34A631CB-EFFA-4308-9316-776677BC6A95}" destId="{B6A6FFB7-BF8B-48D2-940D-B2E4F279D8BD}" srcOrd="0" destOrd="0" presId="urn:microsoft.com/office/officeart/2005/8/layout/orgChart1"/>
    <dgm:cxn modelId="{8D8700C8-6DC7-4864-970A-0F165437EB2D}" type="presParOf" srcId="{B6A6FFB7-BF8B-48D2-940D-B2E4F279D8BD}" destId="{D8B07158-33CB-428F-A8FA-9D436B28664B}" srcOrd="0" destOrd="0" presId="urn:microsoft.com/office/officeart/2005/8/layout/orgChart1"/>
    <dgm:cxn modelId="{C23CE966-3014-4915-98A9-2DD534B87DD3}" type="presParOf" srcId="{B6A6FFB7-BF8B-48D2-940D-B2E4F279D8BD}" destId="{3B59A5D3-1CBA-42D0-B1C8-A9E1408DD19B}" srcOrd="1" destOrd="0" presId="urn:microsoft.com/office/officeart/2005/8/layout/orgChart1"/>
    <dgm:cxn modelId="{5DE7B41D-32B7-48A1-AE0F-E63CC091F3DC}" type="presParOf" srcId="{34A631CB-EFFA-4308-9316-776677BC6A95}" destId="{68AF60A3-CF95-4968-B2EB-0A904A359211}" srcOrd="1" destOrd="0" presId="urn:microsoft.com/office/officeart/2005/8/layout/orgChart1"/>
    <dgm:cxn modelId="{362385ED-0D8E-4323-8866-5DEF888A1F0F}" type="presParOf" srcId="{34A631CB-EFFA-4308-9316-776677BC6A95}" destId="{2DF74CAF-D683-4136-9819-F23DA48C90DE}" srcOrd="2" destOrd="0" presId="urn:microsoft.com/office/officeart/2005/8/layout/orgChart1"/>
    <dgm:cxn modelId="{3CF22DB1-035C-43EC-AB1E-F9880BB97908}" type="presParOf" srcId="{D6850806-8269-4576-BD47-3695737C7634}" destId="{AEFF0450-AE9A-49C6-93EA-DAB707FBA566}" srcOrd="8" destOrd="0" presId="urn:microsoft.com/office/officeart/2005/8/layout/orgChart1"/>
    <dgm:cxn modelId="{91684B1D-9B85-463D-8A37-2BFDA4990C3C}" type="presParOf" srcId="{D6850806-8269-4576-BD47-3695737C7634}" destId="{45754ED9-3107-4439-9BF2-405489C6A731}" srcOrd="9" destOrd="0" presId="urn:microsoft.com/office/officeart/2005/8/layout/orgChart1"/>
    <dgm:cxn modelId="{E149048F-FDCB-472E-9939-A96D1508D522}" type="presParOf" srcId="{45754ED9-3107-4439-9BF2-405489C6A731}" destId="{E8E1825A-8EF5-4A2C-97DD-9B3E53015388}" srcOrd="0" destOrd="0" presId="urn:microsoft.com/office/officeart/2005/8/layout/orgChart1"/>
    <dgm:cxn modelId="{44CCED5D-596B-498A-9997-A02C26316DDB}" type="presParOf" srcId="{E8E1825A-8EF5-4A2C-97DD-9B3E53015388}" destId="{AEF67953-F3C8-401A-A8E2-5FF348AA3B21}" srcOrd="0" destOrd="0" presId="urn:microsoft.com/office/officeart/2005/8/layout/orgChart1"/>
    <dgm:cxn modelId="{9E3DF9D4-AAE8-43E3-8D27-8D9A7CFC8ACD}" type="presParOf" srcId="{E8E1825A-8EF5-4A2C-97DD-9B3E53015388}" destId="{4BF3881B-9319-4727-82C8-30E8E9F53308}" srcOrd="1" destOrd="0" presId="urn:microsoft.com/office/officeart/2005/8/layout/orgChart1"/>
    <dgm:cxn modelId="{444D3EC5-36AF-4F67-958B-1456AF615E4A}" type="presParOf" srcId="{45754ED9-3107-4439-9BF2-405489C6A731}" destId="{E2615AF2-C8DE-47AB-B6FE-E5C26B8B8925}" srcOrd="1" destOrd="0" presId="urn:microsoft.com/office/officeart/2005/8/layout/orgChart1"/>
    <dgm:cxn modelId="{26BF02D6-5BCD-4B0F-A0BD-B679C68377C4}" type="presParOf" srcId="{E2615AF2-C8DE-47AB-B6FE-E5C26B8B8925}" destId="{0BEE01FF-81C0-43C2-A2A9-12D40ECF6189}" srcOrd="0" destOrd="0" presId="urn:microsoft.com/office/officeart/2005/8/layout/orgChart1"/>
    <dgm:cxn modelId="{A7E49C21-8120-4071-ACE8-5931BA87CD90}" type="presParOf" srcId="{E2615AF2-C8DE-47AB-B6FE-E5C26B8B8925}" destId="{9538BC9E-FC45-4C7D-B084-9AEB945B8407}" srcOrd="1" destOrd="0" presId="urn:microsoft.com/office/officeart/2005/8/layout/orgChart1"/>
    <dgm:cxn modelId="{6ED2995A-0F2B-4CBC-BF6F-B920826B9D52}" type="presParOf" srcId="{9538BC9E-FC45-4C7D-B084-9AEB945B8407}" destId="{21CEA162-A626-4C3C-AADC-5845D5C591D4}" srcOrd="0" destOrd="0" presId="urn:microsoft.com/office/officeart/2005/8/layout/orgChart1"/>
    <dgm:cxn modelId="{2D7CC9E8-9C1E-44AD-BB9B-7C7CFDEFA640}" type="presParOf" srcId="{21CEA162-A626-4C3C-AADC-5845D5C591D4}" destId="{70F9B854-AA53-4046-8458-982A02CDD164}" srcOrd="0" destOrd="0" presId="urn:microsoft.com/office/officeart/2005/8/layout/orgChart1"/>
    <dgm:cxn modelId="{263B9FFB-74DD-4B1B-88EE-468813405F0A}" type="presParOf" srcId="{21CEA162-A626-4C3C-AADC-5845D5C591D4}" destId="{A0F47AC0-C6A8-420B-8B11-F9CD45837FCF}" srcOrd="1" destOrd="0" presId="urn:microsoft.com/office/officeart/2005/8/layout/orgChart1"/>
    <dgm:cxn modelId="{5A68E387-6F46-4703-9457-964EAABC4CB4}" type="presParOf" srcId="{9538BC9E-FC45-4C7D-B084-9AEB945B8407}" destId="{6EF338B8-FFE9-4510-9A28-4710E379787A}" srcOrd="1" destOrd="0" presId="urn:microsoft.com/office/officeart/2005/8/layout/orgChart1"/>
    <dgm:cxn modelId="{B401ABAB-3C72-4EAF-AEB2-E9E9CF27CDBB}" type="presParOf" srcId="{9538BC9E-FC45-4C7D-B084-9AEB945B8407}" destId="{996577F8-DACD-4976-BD6C-5F8917588A98}" srcOrd="2" destOrd="0" presId="urn:microsoft.com/office/officeart/2005/8/layout/orgChart1"/>
    <dgm:cxn modelId="{B31C915B-1084-4818-9CEF-E23A77DB7173}" type="presParOf" srcId="{45754ED9-3107-4439-9BF2-405489C6A731}" destId="{006EC65F-8563-4664-AC94-7F37DA2FE86E}" srcOrd="2" destOrd="0" presId="urn:microsoft.com/office/officeart/2005/8/layout/orgChart1"/>
    <dgm:cxn modelId="{A6146752-26BE-4E7F-80B3-B735425E3086}" type="presParOf" srcId="{D6850806-8269-4576-BD47-3695737C7634}" destId="{B733A2FE-A2C2-42E3-8B3E-D52C17F08DC9}" srcOrd="10" destOrd="0" presId="urn:microsoft.com/office/officeart/2005/8/layout/orgChart1"/>
    <dgm:cxn modelId="{AC9D29BD-01DA-487F-9654-F0E8ABAA8E86}" type="presParOf" srcId="{D6850806-8269-4576-BD47-3695737C7634}" destId="{EDC01067-95DA-40FE-B9B5-BA284456FB25}" srcOrd="11" destOrd="0" presId="urn:microsoft.com/office/officeart/2005/8/layout/orgChart1"/>
    <dgm:cxn modelId="{F0030287-3064-4637-A7E2-956CCE7F979D}" type="presParOf" srcId="{EDC01067-95DA-40FE-B9B5-BA284456FB25}" destId="{D16DBB86-4E5E-4379-AB95-0E6D11DC71CA}" srcOrd="0" destOrd="0" presId="urn:microsoft.com/office/officeart/2005/8/layout/orgChart1"/>
    <dgm:cxn modelId="{D5B7CA8C-F97E-4646-BAE7-AEA80A40C445}" type="presParOf" srcId="{D16DBB86-4E5E-4379-AB95-0E6D11DC71CA}" destId="{3D5BA4E9-8F6B-45A6-83FC-40C6979D0FB3}" srcOrd="0" destOrd="0" presId="urn:microsoft.com/office/officeart/2005/8/layout/orgChart1"/>
    <dgm:cxn modelId="{BF605DDD-F9CC-4F49-BCC8-E57FFC2AEDEF}" type="presParOf" srcId="{D16DBB86-4E5E-4379-AB95-0E6D11DC71CA}" destId="{C34F4F74-5DBE-4818-839C-9938C8E29EA2}" srcOrd="1" destOrd="0" presId="urn:microsoft.com/office/officeart/2005/8/layout/orgChart1"/>
    <dgm:cxn modelId="{4BD59340-2C06-4A96-840F-301CBDBC49E8}" type="presParOf" srcId="{EDC01067-95DA-40FE-B9B5-BA284456FB25}" destId="{8E5ECB4A-9995-4EFE-AF3B-FA9D2DEFDA30}" srcOrd="1" destOrd="0" presId="urn:microsoft.com/office/officeart/2005/8/layout/orgChart1"/>
    <dgm:cxn modelId="{B443E621-47CF-4B2F-90CC-03FA7FEA75EF}" type="presParOf" srcId="{8E5ECB4A-9995-4EFE-AF3B-FA9D2DEFDA30}" destId="{8FD18711-5F5E-4EC4-A9A9-183D0AC09FE7}" srcOrd="0" destOrd="0" presId="urn:microsoft.com/office/officeart/2005/8/layout/orgChart1"/>
    <dgm:cxn modelId="{E6384DEC-283C-4F59-9C96-09D592B737B4}" type="presParOf" srcId="{8E5ECB4A-9995-4EFE-AF3B-FA9D2DEFDA30}" destId="{05FD21CA-A19A-43BD-B6A2-C681A5D74F53}" srcOrd="1" destOrd="0" presId="urn:microsoft.com/office/officeart/2005/8/layout/orgChart1"/>
    <dgm:cxn modelId="{77532F52-0BB8-40E0-9D0D-0D850673AD64}" type="presParOf" srcId="{05FD21CA-A19A-43BD-B6A2-C681A5D74F53}" destId="{00C4811E-F935-4765-BEE2-456E693D65A8}" srcOrd="0" destOrd="0" presId="urn:microsoft.com/office/officeart/2005/8/layout/orgChart1"/>
    <dgm:cxn modelId="{1C891FEC-44C0-4BA6-A651-DE817FC5D2FC}" type="presParOf" srcId="{00C4811E-F935-4765-BEE2-456E693D65A8}" destId="{7FA39D40-1638-4E6D-8607-61C0B134221D}" srcOrd="0" destOrd="0" presId="urn:microsoft.com/office/officeart/2005/8/layout/orgChart1"/>
    <dgm:cxn modelId="{1F58689B-445C-4454-8D85-8CD253090332}" type="presParOf" srcId="{00C4811E-F935-4765-BEE2-456E693D65A8}" destId="{A24294B1-52D8-4397-98EE-82957C1CE5A9}" srcOrd="1" destOrd="0" presId="urn:microsoft.com/office/officeart/2005/8/layout/orgChart1"/>
    <dgm:cxn modelId="{E901F9E5-4211-4008-849D-5B34164CB85C}" type="presParOf" srcId="{05FD21CA-A19A-43BD-B6A2-C681A5D74F53}" destId="{AA1240EA-F84B-4261-B139-7FA31F2804A5}" srcOrd="1" destOrd="0" presId="urn:microsoft.com/office/officeart/2005/8/layout/orgChart1"/>
    <dgm:cxn modelId="{06EC0E16-E417-491C-8533-9864E6C0F996}" type="presParOf" srcId="{05FD21CA-A19A-43BD-B6A2-C681A5D74F53}" destId="{789AA3EC-1BE3-431A-BB2C-8DDAC2F81D8C}" srcOrd="2" destOrd="0" presId="urn:microsoft.com/office/officeart/2005/8/layout/orgChart1"/>
    <dgm:cxn modelId="{DDD50EE2-8B4C-4B1C-9C13-4E5DF6B8BB08}" type="presParOf" srcId="{EDC01067-95DA-40FE-B9B5-BA284456FB25}" destId="{29754B59-F41A-4C34-B372-C0FB598C4340}" srcOrd="2" destOrd="0" presId="urn:microsoft.com/office/officeart/2005/8/layout/orgChart1"/>
    <dgm:cxn modelId="{2AAB3042-8B67-4D28-9F57-DECCA27C8EFC}" type="presParOf" srcId="{D6850806-8269-4576-BD47-3695737C7634}" destId="{4B5D5E4F-DE66-4113-BBCD-D29FC42D9C1E}" srcOrd="12" destOrd="0" presId="urn:microsoft.com/office/officeart/2005/8/layout/orgChart1"/>
    <dgm:cxn modelId="{2CD7C9EC-6B8D-4787-8E4F-36FC345182ED}" type="presParOf" srcId="{D6850806-8269-4576-BD47-3695737C7634}" destId="{F21846B3-944A-41C1-AF84-FCEDB6D0700B}" srcOrd="13" destOrd="0" presId="urn:microsoft.com/office/officeart/2005/8/layout/orgChart1"/>
    <dgm:cxn modelId="{6864C852-504F-4D2D-9923-51382417F5EF}" type="presParOf" srcId="{F21846B3-944A-41C1-AF84-FCEDB6D0700B}" destId="{DFF050D5-65AA-4D89-B8C6-56930BCB2E8E}" srcOrd="0" destOrd="0" presId="urn:microsoft.com/office/officeart/2005/8/layout/orgChart1"/>
    <dgm:cxn modelId="{992BD5DB-6C14-4C82-BF2F-F62FAA7D36F3}" type="presParOf" srcId="{DFF050D5-65AA-4D89-B8C6-56930BCB2E8E}" destId="{69E8CFFB-D7D8-4789-948C-98F5EA38DFBC}" srcOrd="0" destOrd="0" presId="urn:microsoft.com/office/officeart/2005/8/layout/orgChart1"/>
    <dgm:cxn modelId="{E2A585EF-9E6C-45CE-9A35-3F869ED36A39}" type="presParOf" srcId="{DFF050D5-65AA-4D89-B8C6-56930BCB2E8E}" destId="{4BD5C250-5E1E-4233-A36A-9D401129CB04}" srcOrd="1" destOrd="0" presId="urn:microsoft.com/office/officeart/2005/8/layout/orgChart1"/>
    <dgm:cxn modelId="{7218A73D-2C9E-4EB2-A429-975389A1F631}" type="presParOf" srcId="{F21846B3-944A-41C1-AF84-FCEDB6D0700B}" destId="{9748C0C2-2D26-4E75-B3F0-AECAF4139B61}" srcOrd="1" destOrd="0" presId="urn:microsoft.com/office/officeart/2005/8/layout/orgChart1"/>
    <dgm:cxn modelId="{5AC0670D-E0C7-4DE0-9E31-426D113FE9D9}" type="presParOf" srcId="{9748C0C2-2D26-4E75-B3F0-AECAF4139B61}" destId="{CB13D6F0-4B6A-4D5D-B6E8-59EED16E18B9}" srcOrd="0" destOrd="0" presId="urn:microsoft.com/office/officeart/2005/8/layout/orgChart1"/>
    <dgm:cxn modelId="{B7ADE343-9814-4841-8AC4-FD4589B4E2AD}" type="presParOf" srcId="{9748C0C2-2D26-4E75-B3F0-AECAF4139B61}" destId="{4CF0A84A-FFB0-4A28-BE4C-D4B8FB311D23}" srcOrd="1" destOrd="0" presId="urn:microsoft.com/office/officeart/2005/8/layout/orgChart1"/>
    <dgm:cxn modelId="{9BA63284-D6A3-4913-BE6E-08974D2126CE}" type="presParOf" srcId="{4CF0A84A-FFB0-4A28-BE4C-D4B8FB311D23}" destId="{41AC56F1-BB23-49B3-BFD5-FDE9504459A3}" srcOrd="0" destOrd="0" presId="urn:microsoft.com/office/officeart/2005/8/layout/orgChart1"/>
    <dgm:cxn modelId="{8E5FF13D-9BB9-447F-A5AE-C268CD5D42F7}" type="presParOf" srcId="{41AC56F1-BB23-49B3-BFD5-FDE9504459A3}" destId="{F6A373D3-E7B6-4B9A-B26A-F896B35807EE}" srcOrd="0" destOrd="0" presId="urn:microsoft.com/office/officeart/2005/8/layout/orgChart1"/>
    <dgm:cxn modelId="{F572E59B-31FC-4558-9908-3442B9C61F4B}" type="presParOf" srcId="{41AC56F1-BB23-49B3-BFD5-FDE9504459A3}" destId="{E1330952-3558-4717-8FE9-6718CEF8F4FF}" srcOrd="1" destOrd="0" presId="urn:microsoft.com/office/officeart/2005/8/layout/orgChart1"/>
    <dgm:cxn modelId="{47AB03AA-49DF-4E5D-8546-53DAECD28EA8}" type="presParOf" srcId="{4CF0A84A-FFB0-4A28-BE4C-D4B8FB311D23}" destId="{8920DC1D-EEFE-4109-85AC-2E0C766B36E4}" srcOrd="1" destOrd="0" presId="urn:microsoft.com/office/officeart/2005/8/layout/orgChart1"/>
    <dgm:cxn modelId="{8A6FC4FD-8E11-408D-9FAB-1F9531582212}" type="presParOf" srcId="{4CF0A84A-FFB0-4A28-BE4C-D4B8FB311D23}" destId="{A546B250-F45D-4A5D-9EFE-612843917FC6}" srcOrd="2" destOrd="0" presId="urn:microsoft.com/office/officeart/2005/8/layout/orgChart1"/>
    <dgm:cxn modelId="{6D96F0C8-2EFD-41F2-AC86-340D37490DBF}" type="presParOf" srcId="{F21846B3-944A-41C1-AF84-FCEDB6D0700B}" destId="{93018454-BE47-4046-98A3-ABB5E0F37004}" srcOrd="2" destOrd="0" presId="urn:microsoft.com/office/officeart/2005/8/layout/orgChart1"/>
    <dgm:cxn modelId="{038DD835-D787-4941-99CC-5094E43BEBE6}" type="presParOf" srcId="{CB7E2804-3172-40FF-A865-1E32815D12F5}" destId="{30BEB427-3862-4A72-8470-79DE57BDBE45}" srcOrd="2" destOrd="0" presId="urn:microsoft.com/office/officeart/2005/8/layout/orgChart1"/>
    <dgm:cxn modelId="{A6A22C43-B594-49AF-AED7-7AF255F932C9}" type="presParOf" srcId="{30BEB427-3862-4A72-8470-79DE57BDBE45}" destId="{28A80C3E-946B-406A-86F3-8DFB84920E13}" srcOrd="0" destOrd="0" presId="urn:microsoft.com/office/officeart/2005/8/layout/orgChart1"/>
    <dgm:cxn modelId="{CBA7A723-866E-4DE1-8F22-CDEC515566E3}" type="presParOf" srcId="{30BEB427-3862-4A72-8470-79DE57BDBE45}" destId="{074E92E8-2728-48A1-854C-50F76B8E7974}" srcOrd="1" destOrd="0" presId="urn:microsoft.com/office/officeart/2005/8/layout/orgChart1"/>
    <dgm:cxn modelId="{779F97EE-983B-4AC3-910C-0A07E84BDB32}" type="presParOf" srcId="{074E92E8-2728-48A1-854C-50F76B8E7974}" destId="{796A7FC5-D53D-43C4-88AE-BB775257DBA2}" srcOrd="0" destOrd="0" presId="urn:microsoft.com/office/officeart/2005/8/layout/orgChart1"/>
    <dgm:cxn modelId="{092FB84F-58EC-4DD2-AF44-A3B2A6C930EE}" type="presParOf" srcId="{796A7FC5-D53D-43C4-88AE-BB775257DBA2}" destId="{34CC7277-1B76-4F5B-B809-0A80CDCAD99A}" srcOrd="0" destOrd="0" presId="urn:microsoft.com/office/officeart/2005/8/layout/orgChart1"/>
    <dgm:cxn modelId="{76076BE9-7FF3-4450-9DE3-67A40341BFD6}" type="presParOf" srcId="{796A7FC5-D53D-43C4-88AE-BB775257DBA2}" destId="{F5989C34-3EB4-43B0-8B6F-C72D788FBBBB}" srcOrd="1" destOrd="0" presId="urn:microsoft.com/office/officeart/2005/8/layout/orgChart1"/>
    <dgm:cxn modelId="{0AFF6105-9B3A-415D-91EA-E4A92D706A3D}" type="presParOf" srcId="{074E92E8-2728-48A1-854C-50F76B8E7974}" destId="{98AB1785-34EA-4E4A-9B66-D177246BC2B4}" srcOrd="1" destOrd="0" presId="urn:microsoft.com/office/officeart/2005/8/layout/orgChart1"/>
    <dgm:cxn modelId="{04DF9421-DD6A-4D94-B426-AF5E40B754A4}" type="presParOf" srcId="{074E92E8-2728-48A1-854C-50F76B8E7974}" destId="{D7EB87E0-0BBC-4470-AF2A-86AE120699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0C3E-946B-406A-86F3-8DFB84920E13}">
      <dsp:nvSpPr>
        <dsp:cNvPr id="0" name=""/>
        <dsp:cNvSpPr/>
      </dsp:nvSpPr>
      <dsp:spPr>
        <a:xfrm>
          <a:off x="3521730" y="1527468"/>
          <a:ext cx="458230" cy="759546"/>
        </a:xfrm>
        <a:custGeom>
          <a:avLst/>
          <a:gdLst/>
          <a:ahLst/>
          <a:cxnLst/>
          <a:rect l="0" t="0" r="0" b="0"/>
          <a:pathLst>
            <a:path>
              <a:moveTo>
                <a:pt x="458230" y="0"/>
              </a:moveTo>
              <a:lnTo>
                <a:pt x="458230" y="759546"/>
              </a:lnTo>
              <a:lnTo>
                <a:pt x="0" y="7595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3D6F0-4B6A-4D5D-B6E8-59EED16E18B9}">
      <dsp:nvSpPr>
        <dsp:cNvPr id="0" name=""/>
        <dsp:cNvSpPr/>
      </dsp:nvSpPr>
      <dsp:spPr>
        <a:xfrm>
          <a:off x="6985282" y="3386170"/>
          <a:ext cx="142351" cy="436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45"/>
              </a:lnTo>
              <a:lnTo>
                <a:pt x="142351" y="4365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D5E4F-DE66-4113-BBCD-D29FC42D9C1E}">
      <dsp:nvSpPr>
        <dsp:cNvPr id="0" name=""/>
        <dsp:cNvSpPr/>
      </dsp:nvSpPr>
      <dsp:spPr>
        <a:xfrm>
          <a:off x="3979961" y="1527468"/>
          <a:ext cx="3384926" cy="1384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549"/>
              </a:lnTo>
              <a:lnTo>
                <a:pt x="3384926" y="1284549"/>
              </a:lnTo>
              <a:lnTo>
                <a:pt x="3384926" y="1384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18711-5F5E-4EC4-A9A9-183D0AC09FE7}">
      <dsp:nvSpPr>
        <dsp:cNvPr id="0" name=""/>
        <dsp:cNvSpPr/>
      </dsp:nvSpPr>
      <dsp:spPr>
        <a:xfrm>
          <a:off x="5836978" y="3386170"/>
          <a:ext cx="142351" cy="436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45"/>
              </a:lnTo>
              <a:lnTo>
                <a:pt x="142351" y="4365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3A2FE-A2C2-42E3-8B3E-D52C17F08DC9}">
      <dsp:nvSpPr>
        <dsp:cNvPr id="0" name=""/>
        <dsp:cNvSpPr/>
      </dsp:nvSpPr>
      <dsp:spPr>
        <a:xfrm>
          <a:off x="3979961" y="1527468"/>
          <a:ext cx="2236621" cy="1384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549"/>
              </a:lnTo>
              <a:lnTo>
                <a:pt x="2236621" y="1284549"/>
              </a:lnTo>
              <a:lnTo>
                <a:pt x="2236621" y="1384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E01FF-81C0-43C2-A2A9-12D40ECF6189}">
      <dsp:nvSpPr>
        <dsp:cNvPr id="0" name=""/>
        <dsp:cNvSpPr/>
      </dsp:nvSpPr>
      <dsp:spPr>
        <a:xfrm>
          <a:off x="4688673" y="3386170"/>
          <a:ext cx="142351" cy="436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45"/>
              </a:lnTo>
              <a:lnTo>
                <a:pt x="142351" y="4365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F0450-AE9A-49C6-93EA-DAB707FBA566}">
      <dsp:nvSpPr>
        <dsp:cNvPr id="0" name=""/>
        <dsp:cNvSpPr/>
      </dsp:nvSpPr>
      <dsp:spPr>
        <a:xfrm>
          <a:off x="3979961" y="1527468"/>
          <a:ext cx="1088317" cy="1384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549"/>
              </a:lnTo>
              <a:lnTo>
                <a:pt x="1088317" y="1284549"/>
              </a:lnTo>
              <a:lnTo>
                <a:pt x="1088317" y="1384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F843C-BCAE-4C17-ABD1-1E9AAF545FA7}">
      <dsp:nvSpPr>
        <dsp:cNvPr id="0" name=""/>
        <dsp:cNvSpPr/>
      </dsp:nvSpPr>
      <dsp:spPr>
        <a:xfrm>
          <a:off x="3405818" y="1527468"/>
          <a:ext cx="574142" cy="1401818"/>
        </a:xfrm>
        <a:custGeom>
          <a:avLst/>
          <a:gdLst/>
          <a:ahLst/>
          <a:cxnLst/>
          <a:rect l="0" t="0" r="0" b="0"/>
          <a:pathLst>
            <a:path>
              <a:moveTo>
                <a:pt x="574142" y="0"/>
              </a:moveTo>
              <a:lnTo>
                <a:pt x="574142" y="1302172"/>
              </a:lnTo>
              <a:lnTo>
                <a:pt x="0" y="1302172"/>
              </a:lnTo>
              <a:lnTo>
                <a:pt x="0" y="14018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7718B-B30A-4ECE-ADCA-07369C9B64C1}">
      <dsp:nvSpPr>
        <dsp:cNvPr id="0" name=""/>
        <dsp:cNvSpPr/>
      </dsp:nvSpPr>
      <dsp:spPr>
        <a:xfrm>
          <a:off x="1800298" y="3386170"/>
          <a:ext cx="139637" cy="410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447"/>
              </a:lnTo>
              <a:lnTo>
                <a:pt x="139637" y="41044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A1118-9F31-48C1-9D89-77AD4FC1C788}">
      <dsp:nvSpPr>
        <dsp:cNvPr id="0" name=""/>
        <dsp:cNvSpPr/>
      </dsp:nvSpPr>
      <dsp:spPr>
        <a:xfrm>
          <a:off x="2179903" y="1527468"/>
          <a:ext cx="1800057" cy="1384195"/>
        </a:xfrm>
        <a:custGeom>
          <a:avLst/>
          <a:gdLst/>
          <a:ahLst/>
          <a:cxnLst/>
          <a:rect l="0" t="0" r="0" b="0"/>
          <a:pathLst>
            <a:path>
              <a:moveTo>
                <a:pt x="1800057" y="0"/>
              </a:moveTo>
              <a:lnTo>
                <a:pt x="1800057" y="1284549"/>
              </a:lnTo>
              <a:lnTo>
                <a:pt x="0" y="1284549"/>
              </a:lnTo>
              <a:lnTo>
                <a:pt x="0" y="1384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FC740-E26D-47CA-B00C-397750C35313}">
      <dsp:nvSpPr>
        <dsp:cNvPr id="0" name=""/>
        <dsp:cNvSpPr/>
      </dsp:nvSpPr>
      <dsp:spPr>
        <a:xfrm>
          <a:off x="3979961" y="1527468"/>
          <a:ext cx="428070" cy="346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43"/>
              </a:lnTo>
              <a:lnTo>
                <a:pt x="428070" y="246743"/>
              </a:lnTo>
              <a:lnTo>
                <a:pt x="428070" y="34638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785D5-C0AF-41AF-B889-24AF5A3A0554}">
      <dsp:nvSpPr>
        <dsp:cNvPr id="0" name=""/>
        <dsp:cNvSpPr/>
      </dsp:nvSpPr>
      <dsp:spPr>
        <a:xfrm>
          <a:off x="95455" y="3386170"/>
          <a:ext cx="142351" cy="436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45"/>
              </a:lnTo>
              <a:lnTo>
                <a:pt x="142351" y="4365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5B9A3-E528-4218-AA50-7EB177F54DAB}">
      <dsp:nvSpPr>
        <dsp:cNvPr id="0" name=""/>
        <dsp:cNvSpPr/>
      </dsp:nvSpPr>
      <dsp:spPr>
        <a:xfrm>
          <a:off x="475060" y="1527468"/>
          <a:ext cx="3504900" cy="1384195"/>
        </a:xfrm>
        <a:custGeom>
          <a:avLst/>
          <a:gdLst/>
          <a:ahLst/>
          <a:cxnLst/>
          <a:rect l="0" t="0" r="0" b="0"/>
          <a:pathLst>
            <a:path>
              <a:moveTo>
                <a:pt x="3504900" y="0"/>
              </a:moveTo>
              <a:lnTo>
                <a:pt x="3504900" y="1284549"/>
              </a:lnTo>
              <a:lnTo>
                <a:pt x="0" y="1284549"/>
              </a:lnTo>
              <a:lnTo>
                <a:pt x="0" y="138419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818E1-F014-4FCC-AA0C-D586559310B7}">
      <dsp:nvSpPr>
        <dsp:cNvPr id="0" name=""/>
        <dsp:cNvSpPr/>
      </dsp:nvSpPr>
      <dsp:spPr>
        <a:xfrm>
          <a:off x="3505455" y="1052962"/>
          <a:ext cx="949011" cy="4745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Jennifer Brinkman OCJP Director</a:t>
          </a:r>
        </a:p>
      </dsp:txBody>
      <dsp:txXfrm>
        <a:off x="3505455" y="1052962"/>
        <a:ext cx="949011" cy="474505"/>
      </dsp:txXfrm>
    </dsp:sp>
    <dsp:sp modelId="{6CF1B465-103A-4340-9340-070CF72325F0}">
      <dsp:nvSpPr>
        <dsp:cNvPr id="0" name=""/>
        <dsp:cNvSpPr/>
      </dsp:nvSpPr>
      <dsp:spPr>
        <a:xfrm>
          <a:off x="554" y="2911664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 eaLnBrk="0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Jeremiah Morton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Assistant Director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Programs</a:t>
          </a:r>
          <a:endParaRPr lang="en-US" altLang="en-US" sz="700" kern="1200" dirty="0"/>
        </a:p>
      </dsp:txBody>
      <dsp:txXfrm>
        <a:off x="554" y="2911664"/>
        <a:ext cx="949011" cy="474505"/>
      </dsp:txXfrm>
    </dsp:sp>
    <dsp:sp modelId="{BD5E87C8-8F44-4386-B638-8DB272AD6836}">
      <dsp:nvSpPr>
        <dsp:cNvPr id="0" name=""/>
        <dsp:cNvSpPr/>
      </dsp:nvSpPr>
      <dsp:spPr>
        <a:xfrm>
          <a:off x="237807" y="3585462"/>
          <a:ext cx="949011" cy="4745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Program Unit</a:t>
          </a:r>
        </a:p>
      </dsp:txBody>
      <dsp:txXfrm>
        <a:off x="237807" y="3585462"/>
        <a:ext cx="949011" cy="474505"/>
      </dsp:txXfrm>
    </dsp:sp>
    <dsp:sp modelId="{770B6AE4-CCBA-43C1-B9EA-DB2105AA2D10}">
      <dsp:nvSpPr>
        <dsp:cNvPr id="0" name=""/>
        <dsp:cNvSpPr/>
      </dsp:nvSpPr>
      <dsp:spPr>
        <a:xfrm>
          <a:off x="3933525" y="1873857"/>
          <a:ext cx="949011" cy="47450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Daina Moran </a:t>
          </a:r>
        </a:p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Deputy Director</a:t>
          </a:r>
        </a:p>
      </dsp:txBody>
      <dsp:txXfrm>
        <a:off x="3933525" y="1873857"/>
        <a:ext cx="949011" cy="474505"/>
      </dsp:txXfrm>
    </dsp:sp>
    <dsp:sp modelId="{3FB70BE6-CC79-460B-A137-4ED2DDBDE9FC}">
      <dsp:nvSpPr>
        <dsp:cNvPr id="0" name=""/>
        <dsp:cNvSpPr/>
      </dsp:nvSpPr>
      <dsp:spPr>
        <a:xfrm>
          <a:off x="1705397" y="2911664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Wendy Heath</a:t>
          </a:r>
        </a:p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Assistant Director</a:t>
          </a:r>
        </a:p>
        <a:p>
          <a:pPr marL="0" lvl="0" indent="0" algn="ctr" defTabSz="3111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Fiscal</a:t>
          </a:r>
        </a:p>
      </dsp:txBody>
      <dsp:txXfrm>
        <a:off x="1705397" y="2911664"/>
        <a:ext cx="949011" cy="474505"/>
      </dsp:txXfrm>
    </dsp:sp>
    <dsp:sp modelId="{E183273A-74B4-4DA5-9C35-1D47B3641A9B}">
      <dsp:nvSpPr>
        <dsp:cNvPr id="0" name=""/>
        <dsp:cNvSpPr/>
      </dsp:nvSpPr>
      <dsp:spPr>
        <a:xfrm>
          <a:off x="1939936" y="3559364"/>
          <a:ext cx="949011" cy="4745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Fiscal Unit</a:t>
          </a:r>
        </a:p>
      </dsp:txBody>
      <dsp:txXfrm>
        <a:off x="1939936" y="3559364"/>
        <a:ext cx="949011" cy="474505"/>
      </dsp:txXfrm>
    </dsp:sp>
    <dsp:sp modelId="{D8B07158-33CB-428F-A8FA-9D436B28664B}">
      <dsp:nvSpPr>
        <dsp:cNvPr id="0" name=""/>
        <dsp:cNvSpPr/>
      </dsp:nvSpPr>
      <dsp:spPr>
        <a:xfrm>
          <a:off x="2931312" y="2929287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Brandy Eaton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Asst. Director Research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 and Evaluation</a:t>
          </a:r>
        </a:p>
      </dsp:txBody>
      <dsp:txXfrm>
        <a:off x="2931312" y="2929287"/>
        <a:ext cx="949011" cy="474505"/>
      </dsp:txXfrm>
    </dsp:sp>
    <dsp:sp modelId="{AEF67953-F3C8-401A-A8E2-5FF348AA3B21}">
      <dsp:nvSpPr>
        <dsp:cNvPr id="0" name=""/>
        <dsp:cNvSpPr/>
      </dsp:nvSpPr>
      <dsp:spPr>
        <a:xfrm>
          <a:off x="4593772" y="2911664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Ron Williams</a:t>
          </a:r>
          <a:endParaRPr kumimoji="0" lang="en-US" altLang="en-US" sz="700" b="0" i="0" u="none" strike="noStrike" kern="1200" cap="none" normalizeH="0" baseline="0" dirty="0">
            <a:ln/>
            <a:effectLst/>
            <a:latin typeface="+mn-lt"/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Assistant Director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Quality Assurance</a:t>
          </a:r>
          <a:endParaRPr lang="en-US" sz="700" kern="1200" dirty="0"/>
        </a:p>
      </dsp:txBody>
      <dsp:txXfrm>
        <a:off x="4593772" y="2911664"/>
        <a:ext cx="949011" cy="474505"/>
      </dsp:txXfrm>
    </dsp:sp>
    <dsp:sp modelId="{70F9B854-AA53-4046-8458-982A02CDD164}">
      <dsp:nvSpPr>
        <dsp:cNvPr id="0" name=""/>
        <dsp:cNvSpPr/>
      </dsp:nvSpPr>
      <dsp:spPr>
        <a:xfrm>
          <a:off x="4831025" y="3585462"/>
          <a:ext cx="949011" cy="4745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Quality Assurance Unit</a:t>
          </a:r>
        </a:p>
      </dsp:txBody>
      <dsp:txXfrm>
        <a:off x="4831025" y="3585462"/>
        <a:ext cx="949011" cy="474505"/>
      </dsp:txXfrm>
    </dsp:sp>
    <dsp:sp modelId="{3D5BA4E9-8F6B-45A6-83FC-40C6979D0FB3}">
      <dsp:nvSpPr>
        <dsp:cNvPr id="0" name=""/>
        <dsp:cNvSpPr/>
      </dsp:nvSpPr>
      <dsp:spPr>
        <a:xfrm>
          <a:off x="5742076" y="2911664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Jessica Cleveland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Assistant Director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i="0" kern="1200" dirty="0"/>
            <a:t>Special Projects</a:t>
          </a:r>
          <a:endParaRPr lang="en-US" sz="700" kern="1200" dirty="0"/>
        </a:p>
      </dsp:txBody>
      <dsp:txXfrm>
        <a:off x="5742076" y="2911664"/>
        <a:ext cx="949011" cy="474505"/>
      </dsp:txXfrm>
    </dsp:sp>
    <dsp:sp modelId="{7FA39D40-1638-4E6D-8607-61C0B134221D}">
      <dsp:nvSpPr>
        <dsp:cNvPr id="0" name=""/>
        <dsp:cNvSpPr/>
      </dsp:nvSpPr>
      <dsp:spPr>
        <a:xfrm>
          <a:off x="5979329" y="3585462"/>
          <a:ext cx="949011" cy="4745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Special Projects Unit</a:t>
          </a:r>
        </a:p>
      </dsp:txBody>
      <dsp:txXfrm>
        <a:off x="5979329" y="3585462"/>
        <a:ext cx="949011" cy="474505"/>
      </dsp:txXfrm>
    </dsp:sp>
    <dsp:sp modelId="{69E8CFFB-D7D8-4789-948C-98F5EA38DFBC}">
      <dsp:nvSpPr>
        <dsp:cNvPr id="0" name=""/>
        <dsp:cNvSpPr/>
      </dsp:nvSpPr>
      <dsp:spPr>
        <a:xfrm>
          <a:off x="6890381" y="2911664"/>
          <a:ext cx="949011" cy="4745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Rachel Pugh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en-US" sz="700" b="0" i="0" u="none" strike="noStrike" kern="1200" cap="none" normalizeH="0" baseline="0" dirty="0">
              <a:ln/>
              <a:effectLst/>
              <a:latin typeface="+mn-lt"/>
            </a:rPr>
            <a:t>Assistant Director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i="0" kern="1200" dirty="0"/>
            <a:t>Family Advocacy</a:t>
          </a:r>
          <a:endParaRPr lang="en-US" sz="700" kern="1200" dirty="0"/>
        </a:p>
      </dsp:txBody>
      <dsp:txXfrm>
        <a:off x="6890381" y="2911664"/>
        <a:ext cx="949011" cy="474505"/>
      </dsp:txXfrm>
    </dsp:sp>
    <dsp:sp modelId="{F6A373D3-E7B6-4B9A-B26A-F896B35807EE}">
      <dsp:nvSpPr>
        <dsp:cNvPr id="0" name=""/>
        <dsp:cNvSpPr/>
      </dsp:nvSpPr>
      <dsp:spPr>
        <a:xfrm>
          <a:off x="7127634" y="3585462"/>
          <a:ext cx="949011" cy="4745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Family Advocacy Unit</a:t>
          </a:r>
          <a:endParaRPr lang="en-US" sz="700" kern="1200" dirty="0"/>
        </a:p>
      </dsp:txBody>
      <dsp:txXfrm>
        <a:off x="7127634" y="3585462"/>
        <a:ext cx="949011" cy="474505"/>
      </dsp:txXfrm>
    </dsp:sp>
    <dsp:sp modelId="{34CC7277-1B76-4F5B-B809-0A80CDCAD99A}">
      <dsp:nvSpPr>
        <dsp:cNvPr id="0" name=""/>
        <dsp:cNvSpPr/>
      </dsp:nvSpPr>
      <dsp:spPr>
        <a:xfrm>
          <a:off x="2572718" y="2049762"/>
          <a:ext cx="949011" cy="474505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Cheri Kaufman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700" kern="1200" dirty="0"/>
            <a:t>Executive Assistant</a:t>
          </a:r>
          <a:endParaRPr lang="en-US" sz="700" kern="1200" dirty="0"/>
        </a:p>
      </dsp:txBody>
      <dsp:txXfrm>
        <a:off x="2572718" y="2049762"/>
        <a:ext cx="949011" cy="47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0B2F8B4D-DDB0-47C9-9020-F43202618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68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62505-3413-455D-B61C-5BFC5C172F3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7AE89-3F69-4E32-AC3E-007C44AA8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3A00F-BCB3-4703-956B-BAF104AD2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4A19B-5A0D-42D4-8F1E-4E72427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2CBE-B24C-4121-A90A-A5BEF8E0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51B23-9328-48B2-B863-AD92265A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ED51-FD58-4355-9CC6-D7468AA193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4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BC5B-0F93-44C0-96CA-FA47AB72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ACFC5-00EC-4CDC-82D1-293A6AEC3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9819C-F297-4F08-BC03-14C68E717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E19D3-F1D5-488E-87B3-552B32A4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FB1B-DC71-4CDA-81D8-DC308A3C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625A-8B47-400C-AE42-7E432EA8AA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23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10CBAA-76DD-433A-BA66-D9ABAD831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4F278-E953-4D3B-8743-30E217075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852F6-4082-4E7B-9C2E-6F2C9A26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7A74-03BC-4AB0-B4EB-0CF4F97E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9E63B-4372-427A-A424-1D2E724D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F6E0-1507-4899-B58E-3DA56CD5C6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71E6-11E0-4A1E-95E2-826FFA8B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6855-14AF-463C-AC77-7FF149A2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4D2F5-00CF-4EF4-8E5E-73DA670F1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08449-F1B6-4F07-8F72-1118D818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F3D37-0F2B-42B1-A966-34D2D77C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EEEC1-996C-49B0-BC74-3BEC6E5B17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60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1187F-0861-45E4-BE3D-015692CE2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A2AB2-2003-468A-B7CD-97A87EF85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377BB-2F8B-4475-B3A3-4C8FCF94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A579D-F489-4C6C-A7CC-21903D86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6460-D3FD-4288-8173-AA768695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FB4E-7AE3-4502-90D5-FC1712ACCF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5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A7D5-6E43-4631-8DFD-AF0DF271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7CE0E-0280-41EE-AC80-468AA4CC5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100EA-6940-40EA-8096-C6B52B125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E4B18-3105-426F-A46B-D77F145F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8C26D-64F7-4EE2-800F-26FA791A4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A096D-BDD7-4EA8-80CF-66A582EF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C632-1220-4B13-BEB8-870165A879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78AF-DAAE-40DE-B56D-52C1DCAD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33157-DAF9-4DD0-8BDC-03B881B43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A550C-CA4C-466A-BA5A-C012CAC57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843B5-3635-4D5D-A9A1-230BFE187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02134-7156-4952-8F34-35248E6B0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EC464B-A9B8-4A21-9FBA-74910768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C8308-F718-4D13-9F26-0F99BB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EE08A-170A-4EBA-8F2A-5C9849BE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5B02-C07E-49F9-9F8B-F391B8BE29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12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1238-6C66-4D6B-B5D2-065900B5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0B7F6B-C30B-4416-B13E-8CA5A12D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6AEDA-EFA5-4CE0-8544-F44E4EFD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E1874-70DC-4690-B444-EE8E0465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CF64-3666-41DE-BDC4-70B40E9650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43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544EB-4A24-43F4-8108-5CDD8125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40985-9AC9-47FD-9AA5-8F80A044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22548-C2CF-4A36-B4F5-99C8A0EA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0E2-D6FA-4057-80B5-0050F48645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9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022F5-C960-4E31-AEC9-8D5CB0EF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C430C-9ED0-4788-B074-1896C3ED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EB0E4-67C2-4BB6-952B-06AE37623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F0D46-7EE0-4ED8-A0D6-07166641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7F54C-41BB-4144-8B30-4FEBDC9D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5DDCC-4608-4DF4-8B9B-BF7030ED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0266-FC8C-426D-9C6F-785C8BBD4B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1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D59EB-C0EF-4A7F-8544-031EBE2C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3A5D23-DB6A-49E0-A5D1-966E21F5F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CCE1D-2E7C-4857-B2CF-4605EC6DF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B7F8B-DA41-4D02-80D2-B30CD88D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5DF29-7BEB-4CA7-9153-1F667F87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5FB27-E7C8-416D-8414-3B20CC56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317C4-1582-456A-834B-508F34305F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04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334199-D439-4AC4-A021-36843946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D173A-CF66-4BEC-9C30-3D86F06C3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EF1B-C7A0-4FAA-87A1-25C6F4880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5C97-82FD-4AFB-A895-BD09D1D19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9DFBE-56FA-468E-B902-7CB5B7EE2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0BDD-7BF8-43AF-822F-1C039548AF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30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36366335"/>
              </p:ext>
            </p:extLst>
          </p:nvPr>
        </p:nvGraphicFramePr>
        <p:xfrm>
          <a:off x="457200" y="616982"/>
          <a:ext cx="8077201" cy="5624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82E43BE-76C2-4CDA-A156-CA75F615B49D}"/>
              </a:ext>
            </a:extLst>
          </p:cNvPr>
          <p:cNvSpPr txBox="1"/>
          <p:nvPr/>
        </p:nvSpPr>
        <p:spPr>
          <a:xfrm>
            <a:off x="1524000" y="152400"/>
            <a:ext cx="594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State of Tennessee </a:t>
            </a:r>
          </a:p>
          <a:p>
            <a:pPr algn="ctr"/>
            <a:r>
              <a:rPr lang="en-US" sz="1400" b="1" dirty="0"/>
              <a:t>Department of Finance and Administration</a:t>
            </a:r>
          </a:p>
          <a:p>
            <a:pPr algn="ctr"/>
            <a:r>
              <a:rPr lang="en-US" sz="1400" b="1" dirty="0"/>
              <a:t>Office of Criminal Justice Programs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0EBD33C51CC343B8610357F641A3A3" ma:contentTypeVersion="11" ma:contentTypeDescription="Create a new document." ma:contentTypeScope="" ma:versionID="424cf2545be4f5b23312cf30a8550c70">
  <xsd:schema xmlns:xsd="http://www.w3.org/2001/XMLSchema" xmlns:xs="http://www.w3.org/2001/XMLSchema" xmlns:p="http://schemas.microsoft.com/office/2006/metadata/properties" xmlns:ns2="5f860857-94fe-43ab-97a2-ef6e33ea38ad" xmlns:ns3="c1737727-b2fe-4835-847e-8742dd9a769e" targetNamespace="http://schemas.microsoft.com/office/2006/metadata/properties" ma:root="true" ma:fieldsID="d434a75c34cf47b4901353599c145b48" ns2:_="" ns3:_="">
    <xsd:import namespace="5f860857-94fe-43ab-97a2-ef6e33ea38ad"/>
    <xsd:import namespace="c1737727-b2fe-4835-847e-8742dd9a76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60857-94fe-43ab-97a2-ef6e33ea38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37727-b2fe-4835-847e-8742dd9a769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7043A-06BD-4266-B36D-F41C0307E45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5f860857-94fe-43ab-97a2-ef6e33ea38ad"/>
    <ds:schemaRef ds:uri="c1737727-b2fe-4835-847e-8742dd9a769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C60E5E-BA00-428D-8E52-ABF610193C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829A7-DA4F-456F-9B4D-4334DFF91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860857-94fe-43ab-97a2-ef6e33ea38ad"/>
    <ds:schemaRef ds:uri="c1737727-b2fe-4835-847e-8742dd9a7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2153</TotalTime>
  <Words>76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creator>Brandy Eaton</dc:creator>
  <cp:lastModifiedBy>Ronald G. Williams</cp:lastModifiedBy>
  <cp:revision>54</cp:revision>
  <dcterms:created xsi:type="dcterms:W3CDTF">2018-11-05T15:16:04Z</dcterms:created>
  <dcterms:modified xsi:type="dcterms:W3CDTF">2023-05-01T15:08:59Z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  <property fmtid="{D5CDD505-2E9C-101B-9397-08002B2CF9AE}" pid="3" name="ContentTypeId">
    <vt:lpwstr>0x0101008E0EBD33C51CC343B8610357F641A3A3</vt:lpwstr>
  </property>
</Properties>
</file>