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479" r:id="rId3"/>
    <p:sldId id="1478" r:id="rId4"/>
    <p:sldId id="1486" r:id="rId5"/>
    <p:sldId id="1485" r:id="rId6"/>
    <p:sldId id="1482" r:id="rId7"/>
    <p:sldId id="1483" r:id="rId8"/>
    <p:sldId id="264"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C. Ballinger" initials="CCB" lastIdx="3" clrIdx="0">
    <p:extLst>
      <p:ext uri="{19B8F6BF-5375-455C-9EA6-DF929625EA0E}">
        <p15:presenceInfo xmlns:p15="http://schemas.microsoft.com/office/powerpoint/2012/main" userId="S::BA1000S@tn.gov::537e0b66-812d-44a6-85b0-ebfcce88b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62717-E10E-9BE7-A979-54E75CE3A646}" v="4" dt="2022-10-25T15:34:00.399"/>
    <p1510:client id="{F7AE2491-5C53-4482-B60B-3B65F7DCA0FC}" v="1" dt="2022-10-24T22:12:10.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4" autoAdjust="0"/>
    <p:restoredTop sz="94672" autoAdjust="0"/>
  </p:normalViewPr>
  <p:slideViewPr>
    <p:cSldViewPr snapToGrid="0">
      <p:cViewPr varScale="1">
        <p:scale>
          <a:sx n="142" d="100"/>
          <a:sy n="142" d="100"/>
        </p:scale>
        <p:origin x="558"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anders Parks" userId="S::ba01134@tn.gov::fc5e10bd-38c1-492e-bf12-561a232e4304" providerId="AD" clId="Web-{BF562717-E10E-9BE7-A979-54E75CE3A646}"/>
    <pc:docChg chg="modSld">
      <pc:chgData name="Michelle Sanders Parks" userId="S::ba01134@tn.gov::fc5e10bd-38c1-492e-bf12-561a232e4304" providerId="AD" clId="Web-{BF562717-E10E-9BE7-A979-54E75CE3A646}" dt="2022-10-25T15:34:00.399" v="3" actId="20577"/>
      <pc:docMkLst>
        <pc:docMk/>
      </pc:docMkLst>
      <pc:sldChg chg="modSp">
        <pc:chgData name="Michelle Sanders Parks" userId="S::ba01134@tn.gov::fc5e10bd-38c1-492e-bf12-561a232e4304" providerId="AD" clId="Web-{BF562717-E10E-9BE7-A979-54E75CE3A646}" dt="2022-10-25T15:34:00.399" v="3" actId="20577"/>
        <pc:sldMkLst>
          <pc:docMk/>
          <pc:sldMk cId="3409794285" sldId="1486"/>
        </pc:sldMkLst>
        <pc:spChg chg="mod">
          <ac:chgData name="Michelle Sanders Parks" userId="S::ba01134@tn.gov::fc5e10bd-38c1-492e-bf12-561a232e4304" providerId="AD" clId="Web-{BF562717-E10E-9BE7-A979-54E75CE3A646}" dt="2022-10-25T15:33:38.696" v="1" actId="20577"/>
          <ac:spMkLst>
            <pc:docMk/>
            <pc:sldMk cId="3409794285" sldId="1486"/>
            <ac:spMk id="10" creationId="{1C31E4D9-A8ED-4256-B07E-C013515A3BBC}"/>
          </ac:spMkLst>
        </pc:spChg>
        <pc:spChg chg="mod">
          <ac:chgData name="Michelle Sanders Parks" userId="S::ba01134@tn.gov::fc5e10bd-38c1-492e-bf12-561a232e4304" providerId="AD" clId="Web-{BF562717-E10E-9BE7-A979-54E75CE3A646}" dt="2022-10-25T15:34:00.399" v="3" actId="20577"/>
          <ac:spMkLst>
            <pc:docMk/>
            <pc:sldMk cId="3409794285" sldId="1486"/>
            <ac:spMk id="13" creationId="{7FFBB581-45E8-4071-861B-CC70A4D51DE5}"/>
          </ac:spMkLst>
        </pc:spChg>
      </pc:sldChg>
    </pc:docChg>
  </pc:docChgLst>
  <pc:docChgLst>
    <pc:chgData name="Karla Anderson" userId="743f1ae0-ad06-4ce2-aae4-d1640741628b" providerId="ADAL" clId="{F7AE2491-5C53-4482-B60B-3B65F7DCA0FC}"/>
    <pc:docChg chg="undo custSel modSld">
      <pc:chgData name="Karla Anderson" userId="743f1ae0-ad06-4ce2-aae4-d1640741628b" providerId="ADAL" clId="{F7AE2491-5C53-4482-B60B-3B65F7DCA0FC}" dt="2022-10-24T22:12:27.060" v="196" actId="1076"/>
      <pc:docMkLst>
        <pc:docMk/>
      </pc:docMkLst>
      <pc:sldChg chg="modSp mod">
        <pc:chgData name="Karla Anderson" userId="743f1ae0-ad06-4ce2-aae4-d1640741628b" providerId="ADAL" clId="{F7AE2491-5C53-4482-B60B-3B65F7DCA0FC}" dt="2022-10-24T22:07:27.799" v="1" actId="1076"/>
        <pc:sldMkLst>
          <pc:docMk/>
          <pc:sldMk cId="479260111" sldId="256"/>
        </pc:sldMkLst>
        <pc:spChg chg="mod">
          <ac:chgData name="Karla Anderson" userId="743f1ae0-ad06-4ce2-aae4-d1640741628b" providerId="ADAL" clId="{F7AE2491-5C53-4482-B60B-3B65F7DCA0FC}" dt="2022-10-24T22:07:24.735" v="0" actId="1076"/>
          <ac:spMkLst>
            <pc:docMk/>
            <pc:sldMk cId="479260111" sldId="256"/>
            <ac:spMk id="2" creationId="{00000000-0000-0000-0000-000000000000}"/>
          </ac:spMkLst>
        </pc:spChg>
        <pc:spChg chg="mod">
          <ac:chgData name="Karla Anderson" userId="743f1ae0-ad06-4ce2-aae4-d1640741628b" providerId="ADAL" clId="{F7AE2491-5C53-4482-B60B-3B65F7DCA0FC}" dt="2022-10-24T22:07:27.799" v="1" actId="1076"/>
          <ac:spMkLst>
            <pc:docMk/>
            <pc:sldMk cId="479260111" sldId="256"/>
            <ac:spMk id="3" creationId="{00000000-0000-0000-0000-000000000000}"/>
          </ac:spMkLst>
        </pc:spChg>
      </pc:sldChg>
      <pc:sldChg chg="modSp mod">
        <pc:chgData name="Karla Anderson" userId="743f1ae0-ad06-4ce2-aae4-d1640741628b" providerId="ADAL" clId="{F7AE2491-5C53-4482-B60B-3B65F7DCA0FC}" dt="2022-10-24T22:11:21.524" v="186" actId="1076"/>
        <pc:sldMkLst>
          <pc:docMk/>
          <pc:sldMk cId="765765985" sldId="1478"/>
        </pc:sldMkLst>
        <pc:spChg chg="mod">
          <ac:chgData name="Karla Anderson" userId="743f1ae0-ad06-4ce2-aae4-d1640741628b" providerId="ADAL" clId="{F7AE2491-5C53-4482-B60B-3B65F7DCA0FC}" dt="2022-10-24T22:11:21.524" v="186" actId="1076"/>
          <ac:spMkLst>
            <pc:docMk/>
            <pc:sldMk cId="765765985" sldId="1478"/>
            <ac:spMk id="4" creationId="{00000000-0000-0000-0000-000000000000}"/>
          </ac:spMkLst>
        </pc:spChg>
        <pc:picChg chg="mod">
          <ac:chgData name="Karla Anderson" userId="743f1ae0-ad06-4ce2-aae4-d1640741628b" providerId="ADAL" clId="{F7AE2491-5C53-4482-B60B-3B65F7DCA0FC}" dt="2022-10-24T22:08:05.462" v="21" actId="1076"/>
          <ac:picMkLst>
            <pc:docMk/>
            <pc:sldMk cId="765765985" sldId="1478"/>
            <ac:picMk id="7" creationId="{EACBE8C1-E4B0-4ECF-977A-48B9EFBA7C4D}"/>
          </ac:picMkLst>
        </pc:picChg>
      </pc:sldChg>
      <pc:sldChg chg="addSp delSp modSp mod">
        <pc:chgData name="Karla Anderson" userId="743f1ae0-ad06-4ce2-aae4-d1640741628b" providerId="ADAL" clId="{F7AE2491-5C53-4482-B60B-3B65F7DCA0FC}" dt="2022-10-24T22:12:27.060" v="196" actId="1076"/>
        <pc:sldMkLst>
          <pc:docMk/>
          <pc:sldMk cId="3519213463" sldId="1482"/>
        </pc:sldMkLst>
        <pc:spChg chg="del">
          <ac:chgData name="Karla Anderson" userId="743f1ae0-ad06-4ce2-aae4-d1640741628b" providerId="ADAL" clId="{F7AE2491-5C53-4482-B60B-3B65F7DCA0FC}" dt="2022-10-24T22:12:10.135" v="190" actId="478"/>
          <ac:spMkLst>
            <pc:docMk/>
            <pc:sldMk cId="3519213463" sldId="1482"/>
            <ac:spMk id="3" creationId="{3C64B70A-B492-4069-84E2-D465783A91EB}"/>
          </ac:spMkLst>
        </pc:spChg>
        <pc:spChg chg="add del mod">
          <ac:chgData name="Karla Anderson" userId="743f1ae0-ad06-4ce2-aae4-d1640741628b" providerId="ADAL" clId="{F7AE2491-5C53-4482-B60B-3B65F7DCA0FC}" dt="2022-10-24T22:12:18.522" v="193" actId="478"/>
          <ac:spMkLst>
            <pc:docMk/>
            <pc:sldMk cId="3519213463" sldId="1482"/>
            <ac:spMk id="5" creationId="{14FE9C39-9B39-46D6-9E17-48B36B92585C}"/>
          </ac:spMkLst>
        </pc:spChg>
        <pc:spChg chg="add mod">
          <ac:chgData name="Karla Anderson" userId="743f1ae0-ad06-4ce2-aae4-d1640741628b" providerId="ADAL" clId="{F7AE2491-5C53-4482-B60B-3B65F7DCA0FC}" dt="2022-10-24T22:12:27.060" v="196" actId="1076"/>
          <ac:spMkLst>
            <pc:docMk/>
            <pc:sldMk cId="3519213463" sldId="1482"/>
            <ac:spMk id="6" creationId="{287C47CA-BFA9-489A-ADA8-89891F052136}"/>
          </ac:spMkLst>
        </pc:spChg>
      </pc:sldChg>
      <pc:sldChg chg="modSp mod">
        <pc:chgData name="Karla Anderson" userId="743f1ae0-ad06-4ce2-aae4-d1640741628b" providerId="ADAL" clId="{F7AE2491-5C53-4482-B60B-3B65F7DCA0FC}" dt="2022-10-24T22:11:57.411" v="189" actId="1076"/>
        <pc:sldMkLst>
          <pc:docMk/>
          <pc:sldMk cId="2924788132" sldId="1483"/>
        </pc:sldMkLst>
        <pc:picChg chg="mod">
          <ac:chgData name="Karla Anderson" userId="743f1ae0-ad06-4ce2-aae4-d1640741628b" providerId="ADAL" clId="{F7AE2491-5C53-4482-B60B-3B65F7DCA0FC}" dt="2022-10-24T22:11:57.411" v="189" actId="1076"/>
          <ac:picMkLst>
            <pc:docMk/>
            <pc:sldMk cId="2924788132" sldId="1483"/>
            <ac:picMk id="5" creationId="{318973AD-9658-44CD-B38B-96CF57CDFBF1}"/>
          </ac:picMkLst>
        </pc:picChg>
        <pc:picChg chg="mod">
          <ac:chgData name="Karla Anderson" userId="743f1ae0-ad06-4ce2-aae4-d1640741628b" providerId="ADAL" clId="{F7AE2491-5C53-4482-B60B-3B65F7DCA0FC}" dt="2022-10-24T22:11:56.075" v="188" actId="1076"/>
          <ac:picMkLst>
            <pc:docMk/>
            <pc:sldMk cId="2924788132" sldId="1483"/>
            <ac:picMk id="7" creationId="{8B4AC0A5-568A-44B3-B04C-331AAA64E8A7}"/>
          </ac:picMkLst>
        </pc:picChg>
      </pc:sldChg>
      <pc:sldChg chg="modSp mod">
        <pc:chgData name="Karla Anderson" userId="743f1ae0-ad06-4ce2-aae4-d1640741628b" providerId="ADAL" clId="{F7AE2491-5C53-4482-B60B-3B65F7DCA0FC}" dt="2022-10-24T22:11:45.017" v="187" actId="14100"/>
        <pc:sldMkLst>
          <pc:docMk/>
          <pc:sldMk cId="1635884773" sldId="1485"/>
        </pc:sldMkLst>
        <pc:picChg chg="mod">
          <ac:chgData name="Karla Anderson" userId="743f1ae0-ad06-4ce2-aae4-d1640741628b" providerId="ADAL" clId="{F7AE2491-5C53-4482-B60B-3B65F7DCA0FC}" dt="2022-10-24T22:11:45.017" v="187" actId="14100"/>
          <ac:picMkLst>
            <pc:docMk/>
            <pc:sldMk cId="1635884773" sldId="1485"/>
            <ac:picMk id="6" creationId="{6A524F8D-82B4-4C39-B80C-8A8E23DCD69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5-27T10:41:36.547" idx="1">
    <p:pos x="10" y="10"/>
    <p:text>Can we share some metrics about cost savings that local governments can realize by using DGS Document Solutions vs a private vendor?</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3028953"/>
            <a:ext cx="89916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4095751"/>
            <a:ext cx="89916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730" y="191384"/>
            <a:ext cx="7315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285750"/>
            <a:ext cx="3401568" cy="1275588"/>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11" y="2479409"/>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279392"/>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65" y="4594860"/>
            <a:ext cx="1463040" cy="54864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WkkvG0ZCso4?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WkkvG0ZCso4&amp;t=48s"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hyperlink" Target="mailto:Bo.Bradshaw@TN.gov"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28952"/>
            <a:ext cx="8991600" cy="1066799"/>
          </a:xfrm>
        </p:spPr>
        <p:txBody>
          <a:bodyPr/>
          <a:lstStyle/>
          <a:p>
            <a:r>
              <a:rPr lang="en-US" dirty="0"/>
              <a:t>Document Solutions</a:t>
            </a:r>
          </a:p>
        </p:txBody>
      </p:sp>
      <p:sp>
        <p:nvSpPr>
          <p:cNvPr id="3" name="Text Placeholder 2"/>
          <p:cNvSpPr>
            <a:spLocks noGrp="1"/>
          </p:cNvSpPr>
          <p:nvPr>
            <p:ph type="body" sz="quarter" idx="12"/>
          </p:nvPr>
        </p:nvSpPr>
        <p:spPr>
          <a:xfrm>
            <a:off x="76200" y="3921247"/>
            <a:ext cx="8991600" cy="609600"/>
          </a:xfrm>
        </p:spPr>
        <p:txBody>
          <a:bodyPr/>
          <a:lstStyle/>
          <a:p>
            <a:r>
              <a:rPr lang="en-US" dirty="0"/>
              <a:t>Local Government Purchasing Forum</a:t>
            </a:r>
          </a:p>
        </p:txBody>
      </p:sp>
      <p:sp>
        <p:nvSpPr>
          <p:cNvPr id="4" name="Text Placeholder 3"/>
          <p:cNvSpPr>
            <a:spLocks noGrp="1"/>
          </p:cNvSpPr>
          <p:nvPr>
            <p:ph type="body" sz="quarter" idx="11"/>
          </p:nvPr>
        </p:nvSpPr>
        <p:spPr/>
        <p:txBody>
          <a:bodyPr/>
          <a:lstStyle/>
          <a:p>
            <a:r>
              <a:rPr lang="en-US" dirty="0"/>
              <a:t>Tammy Golden, Assistant Commissioner  |  October 26, 2022</a:t>
            </a:r>
          </a:p>
        </p:txBody>
      </p:sp>
    </p:spTree>
    <p:extLst>
      <p:ext uri="{BB962C8B-B14F-4D97-AF65-F5344CB8AC3E}">
        <p14:creationId xmlns:p14="http://schemas.microsoft.com/office/powerpoint/2010/main" val="47926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Local Government Purchasing Forum</a:t>
            </a:r>
          </a:p>
        </p:txBody>
      </p:sp>
      <p:sp>
        <p:nvSpPr>
          <p:cNvPr id="4" name="Content Placeholder 3"/>
          <p:cNvSpPr>
            <a:spLocks noGrp="1"/>
          </p:cNvSpPr>
          <p:nvPr>
            <p:ph idx="1"/>
          </p:nvPr>
        </p:nvSpPr>
        <p:spPr>
          <a:xfrm>
            <a:off x="766483" y="2259107"/>
            <a:ext cx="7530352" cy="1882588"/>
          </a:xfrm>
        </p:spPr>
        <p:txBody>
          <a:bodyPr>
            <a:normAutofit fontScale="85000" lnSpcReduction="20000"/>
          </a:bodyPr>
          <a:lstStyle/>
          <a:p>
            <a:pPr marL="2286000" lvl="5" indent="0">
              <a:buNone/>
            </a:pPr>
            <a:r>
              <a:rPr lang="en-US" sz="3300" b="1" dirty="0"/>
              <a:t>Design	Scanning</a:t>
            </a:r>
          </a:p>
          <a:p>
            <a:pPr marL="2286000" lvl="5" indent="0">
              <a:buNone/>
            </a:pPr>
            <a:r>
              <a:rPr lang="en-US" sz="3300" b="1" dirty="0"/>
              <a:t>Print	Distribution</a:t>
            </a:r>
          </a:p>
          <a:p>
            <a:pPr marL="2286000" lvl="5" indent="0">
              <a:buNone/>
            </a:pPr>
            <a:r>
              <a:rPr lang="en-US" sz="3300" b="1" dirty="0"/>
              <a:t>Video	Mail</a:t>
            </a:r>
          </a:p>
          <a:p>
            <a:pPr marL="2286000" lvl="5" indent="0">
              <a:buNone/>
            </a:pPr>
            <a:r>
              <a:rPr lang="en-US" sz="3300" b="1" dirty="0"/>
              <a:t>	Photography</a:t>
            </a:r>
          </a:p>
          <a:p>
            <a:pPr marL="0" indent="0" algn="ctr">
              <a:buNone/>
            </a:pPr>
            <a:endParaRPr lang="en-US" sz="3300" b="1" dirty="0"/>
          </a:p>
        </p:txBody>
      </p:sp>
      <p:pic>
        <p:nvPicPr>
          <p:cNvPr id="7" name="Picture 6" descr="Text, logo&#10;&#10;Description automatically generated">
            <a:extLst>
              <a:ext uri="{FF2B5EF4-FFF2-40B4-BE49-F238E27FC236}">
                <a16:creationId xmlns:a16="http://schemas.microsoft.com/office/drawing/2014/main" id="{EACBE8C1-E4B0-4ECF-977A-48B9EFBA7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0" y="1188756"/>
            <a:ext cx="4410635" cy="846684"/>
          </a:xfrm>
          <a:prstGeom prst="rect">
            <a:avLst/>
          </a:prstGeom>
        </p:spPr>
      </p:pic>
      <p:pic>
        <p:nvPicPr>
          <p:cNvPr id="5" name="Content Placeholder 2" descr="A group of people posing for a photo in front of a crowd&#10;&#10;Description automatically generated">
            <a:extLst>
              <a:ext uri="{FF2B5EF4-FFF2-40B4-BE49-F238E27FC236}">
                <a16:creationId xmlns:a16="http://schemas.microsoft.com/office/drawing/2014/main" id="{66ECEF8B-3434-4C2B-A616-554E4A2C8D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666"/>
          <a:stretch/>
        </p:blipFill>
        <p:spPr>
          <a:xfrm>
            <a:off x="0" y="-288966"/>
            <a:ext cx="9386367" cy="5378678"/>
          </a:xfrm>
          <a:prstGeom prst="rect">
            <a:avLst/>
          </a:prstGeom>
        </p:spPr>
      </p:pic>
    </p:spTree>
    <p:extLst>
      <p:ext uri="{BB962C8B-B14F-4D97-AF65-F5344CB8AC3E}">
        <p14:creationId xmlns:p14="http://schemas.microsoft.com/office/powerpoint/2010/main" val="8094769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Local Government Purchasing Forum</a:t>
            </a:r>
          </a:p>
        </p:txBody>
      </p:sp>
      <p:sp>
        <p:nvSpPr>
          <p:cNvPr id="4" name="Content Placeholder 3"/>
          <p:cNvSpPr>
            <a:spLocks noGrp="1"/>
          </p:cNvSpPr>
          <p:nvPr>
            <p:ph idx="1"/>
          </p:nvPr>
        </p:nvSpPr>
        <p:spPr>
          <a:xfrm>
            <a:off x="893459" y="2729265"/>
            <a:ext cx="7529645" cy="1701209"/>
          </a:xfrm>
        </p:spPr>
        <p:txBody>
          <a:bodyPr numCol="2">
            <a:normAutofit fontScale="77500" lnSpcReduction="20000"/>
          </a:bodyPr>
          <a:lstStyle/>
          <a:p>
            <a:r>
              <a:rPr lang="en-US" sz="3300" b="1" dirty="0"/>
              <a:t>Design</a:t>
            </a:r>
          </a:p>
          <a:p>
            <a:r>
              <a:rPr lang="en-US" sz="3300" b="1" dirty="0"/>
              <a:t>Print</a:t>
            </a:r>
          </a:p>
          <a:p>
            <a:r>
              <a:rPr lang="en-US" sz="3300" b="1" dirty="0"/>
              <a:t>Video</a:t>
            </a:r>
          </a:p>
          <a:p>
            <a:r>
              <a:rPr lang="en-US" sz="3300" b="1" dirty="0"/>
              <a:t>Scanning</a:t>
            </a:r>
          </a:p>
          <a:p>
            <a:r>
              <a:rPr lang="en-US" sz="3300" b="1" dirty="0"/>
              <a:t>Distribution</a:t>
            </a:r>
          </a:p>
          <a:p>
            <a:r>
              <a:rPr lang="en-US" sz="3300" b="1" dirty="0"/>
              <a:t>Mail</a:t>
            </a:r>
          </a:p>
          <a:p>
            <a:r>
              <a:rPr lang="en-US" sz="3300" b="1" dirty="0"/>
              <a:t>Photography</a:t>
            </a:r>
          </a:p>
          <a:p>
            <a:endParaRPr lang="en-US" sz="3300" b="1" dirty="0"/>
          </a:p>
        </p:txBody>
      </p:sp>
      <p:pic>
        <p:nvPicPr>
          <p:cNvPr id="7" name="Picture 6" descr="Text, logo&#10;&#10;Description automatically generated">
            <a:extLst>
              <a:ext uri="{FF2B5EF4-FFF2-40B4-BE49-F238E27FC236}">
                <a16:creationId xmlns:a16="http://schemas.microsoft.com/office/drawing/2014/main" id="{EACBE8C1-E4B0-4ECF-977A-48B9EFBA7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18" y="981185"/>
            <a:ext cx="7465200" cy="1433051"/>
          </a:xfrm>
          <a:prstGeom prst="rect">
            <a:avLst/>
          </a:prstGeom>
        </p:spPr>
      </p:pic>
    </p:spTree>
    <p:extLst>
      <p:ext uri="{BB962C8B-B14F-4D97-AF65-F5344CB8AC3E}">
        <p14:creationId xmlns:p14="http://schemas.microsoft.com/office/powerpoint/2010/main" val="7657659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54E5-685B-4B1E-9DBE-718499BFDEF4}"/>
              </a:ext>
            </a:extLst>
          </p:cNvPr>
          <p:cNvSpPr>
            <a:spLocks noGrp="1"/>
          </p:cNvSpPr>
          <p:nvPr>
            <p:ph type="title"/>
          </p:nvPr>
        </p:nvSpPr>
        <p:spPr/>
        <p:txBody>
          <a:bodyPr/>
          <a:lstStyle/>
          <a:p>
            <a:r>
              <a:rPr lang="en-US" dirty="0"/>
              <a:t>Put us to work for you!</a:t>
            </a:r>
          </a:p>
        </p:txBody>
      </p:sp>
      <p:sp>
        <p:nvSpPr>
          <p:cNvPr id="10" name="Content Placeholder 3">
            <a:extLst>
              <a:ext uri="{FF2B5EF4-FFF2-40B4-BE49-F238E27FC236}">
                <a16:creationId xmlns:a16="http://schemas.microsoft.com/office/drawing/2014/main" id="{1C31E4D9-A8ED-4256-B07E-C013515A3BBC}"/>
              </a:ext>
            </a:extLst>
          </p:cNvPr>
          <p:cNvSpPr txBox="1">
            <a:spLocks/>
          </p:cNvSpPr>
          <p:nvPr/>
        </p:nvSpPr>
        <p:spPr>
          <a:xfrm>
            <a:off x="285135" y="915018"/>
            <a:ext cx="6062502" cy="962944"/>
          </a:xfrm>
          <a:prstGeom prst="rect">
            <a:avLst/>
          </a:prstGeom>
        </p:spPr>
        <p:txBody>
          <a:bodyPr vert="horz" lIns="91440" tIns="45720" rIns="91440" bIns="45720" rtlCol="0" anchor="t">
            <a:normAutofit fontScale="92500"/>
          </a:bodyPr>
          <a:lst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latin typeface="Open Sans"/>
                <a:ea typeface="Open Sans"/>
                <a:cs typeface="Open Sans"/>
              </a:rPr>
              <a:t>Document Solutions can partner with your local government to manage your project from start to finish. No matter your need … if it’s printed, we do it! </a:t>
            </a:r>
            <a:endParaRPr lang="en-US" sz="1800" dirty="0"/>
          </a:p>
        </p:txBody>
      </p:sp>
      <p:sp>
        <p:nvSpPr>
          <p:cNvPr id="11" name="Google Shape;91;p13">
            <a:extLst>
              <a:ext uri="{FF2B5EF4-FFF2-40B4-BE49-F238E27FC236}">
                <a16:creationId xmlns:a16="http://schemas.microsoft.com/office/drawing/2014/main" id="{612604BF-780F-4AF5-8D2D-DF51A3439F65}"/>
              </a:ext>
            </a:extLst>
          </p:cNvPr>
          <p:cNvSpPr/>
          <p:nvPr/>
        </p:nvSpPr>
        <p:spPr>
          <a:xfrm>
            <a:off x="152400" y="993057"/>
            <a:ext cx="416525" cy="290666"/>
          </a:xfrm>
          <a:custGeom>
            <a:avLst/>
            <a:gdLst/>
            <a:ahLst/>
            <a:cxnLst>
              <a:cxn ang="0">
                <a:pos x="wd2" y="hd2"/>
              </a:cxn>
              <a:cxn ang="5400000">
                <a:pos x="wd2" y="hd2"/>
              </a:cxn>
              <a:cxn ang="10800000">
                <a:pos x="wd2" y="hd2"/>
              </a:cxn>
              <a:cxn ang="16200000">
                <a:pos x="wd2" y="hd2"/>
              </a:cxn>
            </a:cxnLst>
            <a:rect l="0" t="0" r="r" b="b"/>
            <a:pathLst>
              <a:path w="21573" h="21600" extrusionOk="0">
                <a:moveTo>
                  <a:pt x="17194" y="2096"/>
                </a:moveTo>
                <a:cubicBezTo>
                  <a:pt x="19128" y="9510"/>
                  <a:pt x="19128" y="9510"/>
                  <a:pt x="19128" y="9510"/>
                </a:cubicBezTo>
                <a:cubicBezTo>
                  <a:pt x="16657" y="11122"/>
                  <a:pt x="16657" y="11122"/>
                  <a:pt x="16657" y="11122"/>
                </a:cubicBezTo>
                <a:cubicBezTo>
                  <a:pt x="15367" y="9510"/>
                  <a:pt x="11284" y="4191"/>
                  <a:pt x="10961" y="4191"/>
                </a:cubicBezTo>
                <a:cubicBezTo>
                  <a:pt x="10639" y="4191"/>
                  <a:pt x="9457" y="4836"/>
                  <a:pt x="9242" y="4997"/>
                </a:cubicBezTo>
                <a:cubicBezTo>
                  <a:pt x="9242" y="4997"/>
                  <a:pt x="8490" y="5319"/>
                  <a:pt x="7845" y="5319"/>
                </a:cubicBezTo>
                <a:cubicBezTo>
                  <a:pt x="7522" y="5319"/>
                  <a:pt x="7307" y="5158"/>
                  <a:pt x="7093" y="4997"/>
                </a:cubicBezTo>
                <a:cubicBezTo>
                  <a:pt x="6985" y="4836"/>
                  <a:pt x="6878" y="4675"/>
                  <a:pt x="6878" y="4513"/>
                </a:cubicBezTo>
                <a:cubicBezTo>
                  <a:pt x="6878" y="4191"/>
                  <a:pt x="7200" y="3707"/>
                  <a:pt x="7415" y="3546"/>
                </a:cubicBezTo>
                <a:cubicBezTo>
                  <a:pt x="8382" y="2740"/>
                  <a:pt x="11284" y="1128"/>
                  <a:pt x="11606" y="1128"/>
                </a:cubicBezTo>
                <a:cubicBezTo>
                  <a:pt x="11606" y="1128"/>
                  <a:pt x="11606" y="1128"/>
                  <a:pt x="11606" y="1128"/>
                </a:cubicBezTo>
                <a:cubicBezTo>
                  <a:pt x="12251" y="1128"/>
                  <a:pt x="16657" y="1934"/>
                  <a:pt x="17194" y="2096"/>
                </a:cubicBezTo>
                <a:close/>
                <a:moveTo>
                  <a:pt x="18913" y="0"/>
                </a:moveTo>
                <a:cubicBezTo>
                  <a:pt x="18913" y="0"/>
                  <a:pt x="18806" y="0"/>
                  <a:pt x="18699" y="0"/>
                </a:cubicBezTo>
                <a:cubicBezTo>
                  <a:pt x="17946" y="484"/>
                  <a:pt x="17946" y="484"/>
                  <a:pt x="17946" y="484"/>
                </a:cubicBezTo>
                <a:cubicBezTo>
                  <a:pt x="17731" y="645"/>
                  <a:pt x="17624" y="806"/>
                  <a:pt x="17624" y="967"/>
                </a:cubicBezTo>
                <a:cubicBezTo>
                  <a:pt x="17516" y="1128"/>
                  <a:pt x="17516" y="1451"/>
                  <a:pt x="17624" y="1612"/>
                </a:cubicBezTo>
                <a:cubicBezTo>
                  <a:pt x="19666" y="9510"/>
                  <a:pt x="19666" y="9510"/>
                  <a:pt x="19666" y="9510"/>
                </a:cubicBezTo>
                <a:cubicBezTo>
                  <a:pt x="19773" y="9833"/>
                  <a:pt x="20096" y="10155"/>
                  <a:pt x="20418" y="9994"/>
                </a:cubicBezTo>
                <a:cubicBezTo>
                  <a:pt x="21278" y="9510"/>
                  <a:pt x="21278" y="9510"/>
                  <a:pt x="21278" y="9510"/>
                </a:cubicBezTo>
                <a:cubicBezTo>
                  <a:pt x="21385" y="9349"/>
                  <a:pt x="21493" y="9188"/>
                  <a:pt x="21493" y="9027"/>
                </a:cubicBezTo>
                <a:cubicBezTo>
                  <a:pt x="21600" y="8866"/>
                  <a:pt x="21600" y="8543"/>
                  <a:pt x="21493" y="8382"/>
                </a:cubicBezTo>
                <a:cubicBezTo>
                  <a:pt x="19451" y="484"/>
                  <a:pt x="19451" y="484"/>
                  <a:pt x="19451" y="484"/>
                </a:cubicBezTo>
                <a:cubicBezTo>
                  <a:pt x="19343" y="161"/>
                  <a:pt x="19128" y="0"/>
                  <a:pt x="18913" y="0"/>
                </a:cubicBezTo>
                <a:close/>
                <a:moveTo>
                  <a:pt x="0" y="10800"/>
                </a:moveTo>
                <a:cubicBezTo>
                  <a:pt x="0" y="10961"/>
                  <a:pt x="107" y="11284"/>
                  <a:pt x="215" y="11445"/>
                </a:cubicBezTo>
                <a:cubicBezTo>
                  <a:pt x="215" y="11606"/>
                  <a:pt x="430" y="11606"/>
                  <a:pt x="537" y="11606"/>
                </a:cubicBezTo>
                <a:cubicBezTo>
                  <a:pt x="1397" y="11767"/>
                  <a:pt x="1397" y="11767"/>
                  <a:pt x="1397" y="11767"/>
                </a:cubicBezTo>
                <a:cubicBezTo>
                  <a:pt x="1719" y="11767"/>
                  <a:pt x="2042" y="11445"/>
                  <a:pt x="2042" y="10961"/>
                </a:cubicBezTo>
                <a:cubicBezTo>
                  <a:pt x="2472" y="2096"/>
                  <a:pt x="2472" y="2096"/>
                  <a:pt x="2472" y="2096"/>
                </a:cubicBezTo>
                <a:cubicBezTo>
                  <a:pt x="2472" y="1934"/>
                  <a:pt x="2472" y="1773"/>
                  <a:pt x="2364" y="1612"/>
                </a:cubicBezTo>
                <a:cubicBezTo>
                  <a:pt x="2257" y="1451"/>
                  <a:pt x="2149" y="1290"/>
                  <a:pt x="1934" y="1290"/>
                </a:cubicBezTo>
                <a:cubicBezTo>
                  <a:pt x="1075" y="1128"/>
                  <a:pt x="1075" y="1128"/>
                  <a:pt x="1075" y="1128"/>
                </a:cubicBezTo>
                <a:cubicBezTo>
                  <a:pt x="1075" y="1128"/>
                  <a:pt x="1075" y="1128"/>
                  <a:pt x="1075" y="1128"/>
                </a:cubicBezTo>
                <a:cubicBezTo>
                  <a:pt x="752" y="1128"/>
                  <a:pt x="537" y="1451"/>
                  <a:pt x="430" y="1934"/>
                </a:cubicBezTo>
                <a:lnTo>
                  <a:pt x="0" y="10800"/>
                </a:lnTo>
                <a:close/>
                <a:moveTo>
                  <a:pt x="8919" y="18699"/>
                </a:moveTo>
                <a:cubicBezTo>
                  <a:pt x="8812" y="18376"/>
                  <a:pt x="8704" y="18054"/>
                  <a:pt x="8597" y="17893"/>
                </a:cubicBezTo>
                <a:cubicBezTo>
                  <a:pt x="8167" y="17409"/>
                  <a:pt x="7737" y="17409"/>
                  <a:pt x="7415" y="18054"/>
                </a:cubicBezTo>
                <a:cubicBezTo>
                  <a:pt x="7093" y="18860"/>
                  <a:pt x="7093" y="18860"/>
                  <a:pt x="7093" y="18860"/>
                </a:cubicBezTo>
                <a:cubicBezTo>
                  <a:pt x="6985" y="18860"/>
                  <a:pt x="6985" y="18860"/>
                  <a:pt x="6985" y="18860"/>
                </a:cubicBezTo>
                <a:cubicBezTo>
                  <a:pt x="6663" y="19504"/>
                  <a:pt x="6663" y="19504"/>
                  <a:pt x="6663" y="19504"/>
                </a:cubicBezTo>
                <a:cubicBezTo>
                  <a:pt x="6125" y="20472"/>
                  <a:pt x="6663" y="21116"/>
                  <a:pt x="6770" y="21278"/>
                </a:cubicBezTo>
                <a:cubicBezTo>
                  <a:pt x="6985" y="21439"/>
                  <a:pt x="7093" y="21600"/>
                  <a:pt x="7307" y="21600"/>
                </a:cubicBezTo>
                <a:cubicBezTo>
                  <a:pt x="7522" y="21600"/>
                  <a:pt x="7737" y="21439"/>
                  <a:pt x="7845" y="21116"/>
                </a:cubicBezTo>
                <a:cubicBezTo>
                  <a:pt x="8490" y="19988"/>
                  <a:pt x="8490" y="19988"/>
                  <a:pt x="8490" y="19988"/>
                </a:cubicBezTo>
                <a:cubicBezTo>
                  <a:pt x="8490" y="19988"/>
                  <a:pt x="8490" y="19988"/>
                  <a:pt x="8490" y="19988"/>
                </a:cubicBezTo>
                <a:cubicBezTo>
                  <a:pt x="8704" y="19666"/>
                  <a:pt x="8704" y="19666"/>
                  <a:pt x="8704" y="19666"/>
                </a:cubicBezTo>
                <a:cubicBezTo>
                  <a:pt x="8812" y="19343"/>
                  <a:pt x="8919" y="19021"/>
                  <a:pt x="8919" y="18699"/>
                </a:cubicBezTo>
                <a:close/>
                <a:moveTo>
                  <a:pt x="4728" y="18215"/>
                </a:moveTo>
                <a:cubicBezTo>
                  <a:pt x="4406" y="18699"/>
                  <a:pt x="4513" y="19182"/>
                  <a:pt x="4943" y="19666"/>
                </a:cubicBezTo>
                <a:cubicBezTo>
                  <a:pt x="5266" y="20149"/>
                  <a:pt x="5696" y="20149"/>
                  <a:pt x="6018" y="19504"/>
                </a:cubicBezTo>
                <a:cubicBezTo>
                  <a:pt x="7093" y="17731"/>
                  <a:pt x="7093" y="17731"/>
                  <a:pt x="7093" y="17731"/>
                </a:cubicBezTo>
                <a:cubicBezTo>
                  <a:pt x="7522" y="16764"/>
                  <a:pt x="7093" y="16119"/>
                  <a:pt x="6878" y="15958"/>
                </a:cubicBezTo>
                <a:cubicBezTo>
                  <a:pt x="6555" y="15475"/>
                  <a:pt x="6125" y="15475"/>
                  <a:pt x="5803" y="16119"/>
                </a:cubicBezTo>
                <a:cubicBezTo>
                  <a:pt x="5266" y="17087"/>
                  <a:pt x="5266" y="17087"/>
                  <a:pt x="5266" y="17087"/>
                </a:cubicBezTo>
                <a:cubicBezTo>
                  <a:pt x="5266" y="17087"/>
                  <a:pt x="5266" y="17087"/>
                  <a:pt x="5266" y="17087"/>
                </a:cubicBezTo>
                <a:cubicBezTo>
                  <a:pt x="5158" y="17248"/>
                  <a:pt x="5158" y="17248"/>
                  <a:pt x="5158" y="17248"/>
                </a:cubicBezTo>
                <a:lnTo>
                  <a:pt x="4728" y="18215"/>
                </a:lnTo>
                <a:close/>
                <a:moveTo>
                  <a:pt x="3224" y="15958"/>
                </a:moveTo>
                <a:cubicBezTo>
                  <a:pt x="3009" y="16281"/>
                  <a:pt x="3009" y="16603"/>
                  <a:pt x="3009" y="16925"/>
                </a:cubicBezTo>
                <a:cubicBezTo>
                  <a:pt x="3009" y="17087"/>
                  <a:pt x="3116" y="17409"/>
                  <a:pt x="3331" y="17570"/>
                </a:cubicBezTo>
                <a:cubicBezTo>
                  <a:pt x="3761" y="18054"/>
                  <a:pt x="4084" y="18054"/>
                  <a:pt x="4406" y="17409"/>
                </a:cubicBezTo>
                <a:cubicBezTo>
                  <a:pt x="5588" y="15475"/>
                  <a:pt x="5588" y="15475"/>
                  <a:pt x="5588" y="15475"/>
                </a:cubicBezTo>
                <a:cubicBezTo>
                  <a:pt x="5696" y="15152"/>
                  <a:pt x="5803" y="14830"/>
                  <a:pt x="5803" y="14507"/>
                </a:cubicBezTo>
                <a:cubicBezTo>
                  <a:pt x="5696" y="14185"/>
                  <a:pt x="5588" y="13863"/>
                  <a:pt x="5481" y="13701"/>
                </a:cubicBezTo>
                <a:cubicBezTo>
                  <a:pt x="5051" y="13218"/>
                  <a:pt x="4621" y="13379"/>
                  <a:pt x="4299" y="13863"/>
                </a:cubicBezTo>
                <a:cubicBezTo>
                  <a:pt x="3761" y="14991"/>
                  <a:pt x="3761" y="14991"/>
                  <a:pt x="3761" y="14991"/>
                </a:cubicBezTo>
                <a:cubicBezTo>
                  <a:pt x="3761" y="14991"/>
                  <a:pt x="3761" y="14991"/>
                  <a:pt x="3761" y="14991"/>
                </a:cubicBezTo>
                <a:cubicBezTo>
                  <a:pt x="3761" y="14991"/>
                  <a:pt x="3761" y="14991"/>
                  <a:pt x="3761" y="14991"/>
                </a:cubicBezTo>
                <a:lnTo>
                  <a:pt x="3224" y="15958"/>
                </a:lnTo>
                <a:close/>
                <a:moveTo>
                  <a:pt x="3009" y="15152"/>
                </a:moveTo>
                <a:cubicBezTo>
                  <a:pt x="4084" y="13218"/>
                  <a:pt x="4084" y="13218"/>
                  <a:pt x="4084" y="13218"/>
                </a:cubicBezTo>
                <a:cubicBezTo>
                  <a:pt x="4513" y="12251"/>
                  <a:pt x="4084" y="11606"/>
                  <a:pt x="3976" y="11445"/>
                </a:cubicBezTo>
                <a:cubicBezTo>
                  <a:pt x="3546" y="10961"/>
                  <a:pt x="3224" y="11122"/>
                  <a:pt x="2901" y="11767"/>
                </a:cubicBezTo>
                <a:cubicBezTo>
                  <a:pt x="2472" y="12412"/>
                  <a:pt x="2472" y="12412"/>
                  <a:pt x="2472" y="12412"/>
                </a:cubicBezTo>
                <a:cubicBezTo>
                  <a:pt x="2472" y="12412"/>
                  <a:pt x="2472" y="12412"/>
                  <a:pt x="2472" y="12412"/>
                </a:cubicBezTo>
                <a:cubicBezTo>
                  <a:pt x="2472" y="12573"/>
                  <a:pt x="2472" y="12573"/>
                  <a:pt x="2472" y="12573"/>
                </a:cubicBezTo>
                <a:cubicBezTo>
                  <a:pt x="1934" y="13379"/>
                  <a:pt x="1934" y="13379"/>
                  <a:pt x="1934" y="13379"/>
                </a:cubicBezTo>
                <a:cubicBezTo>
                  <a:pt x="1719" y="13701"/>
                  <a:pt x="1612" y="14024"/>
                  <a:pt x="1612" y="14346"/>
                </a:cubicBezTo>
                <a:cubicBezTo>
                  <a:pt x="1719" y="14669"/>
                  <a:pt x="1827" y="14830"/>
                  <a:pt x="1934" y="14991"/>
                </a:cubicBezTo>
                <a:cubicBezTo>
                  <a:pt x="2149" y="15152"/>
                  <a:pt x="2364" y="15475"/>
                  <a:pt x="2579" y="15475"/>
                </a:cubicBezTo>
                <a:cubicBezTo>
                  <a:pt x="2687" y="15475"/>
                  <a:pt x="2794" y="15313"/>
                  <a:pt x="3009" y="15152"/>
                </a:cubicBezTo>
                <a:close/>
                <a:moveTo>
                  <a:pt x="16334" y="13379"/>
                </a:moveTo>
                <a:cubicBezTo>
                  <a:pt x="16549" y="13057"/>
                  <a:pt x="16764" y="12412"/>
                  <a:pt x="16227" y="11767"/>
                </a:cubicBezTo>
                <a:cubicBezTo>
                  <a:pt x="15904" y="11122"/>
                  <a:pt x="15904" y="11122"/>
                  <a:pt x="15904" y="11122"/>
                </a:cubicBezTo>
                <a:cubicBezTo>
                  <a:pt x="13863" y="8543"/>
                  <a:pt x="11391" y="5481"/>
                  <a:pt x="10854" y="4997"/>
                </a:cubicBezTo>
                <a:cubicBezTo>
                  <a:pt x="10639" y="5158"/>
                  <a:pt x="9994" y="5319"/>
                  <a:pt x="9457" y="5642"/>
                </a:cubicBezTo>
                <a:cubicBezTo>
                  <a:pt x="9457" y="5642"/>
                  <a:pt x="9457" y="5642"/>
                  <a:pt x="9457" y="5642"/>
                </a:cubicBezTo>
                <a:cubicBezTo>
                  <a:pt x="9349" y="5642"/>
                  <a:pt x="8597" y="6125"/>
                  <a:pt x="7845" y="6125"/>
                </a:cubicBezTo>
                <a:cubicBezTo>
                  <a:pt x="7415" y="6125"/>
                  <a:pt x="7093" y="5964"/>
                  <a:pt x="6878" y="5642"/>
                </a:cubicBezTo>
                <a:cubicBezTo>
                  <a:pt x="6448" y="5319"/>
                  <a:pt x="6340" y="4836"/>
                  <a:pt x="6340" y="4513"/>
                </a:cubicBezTo>
                <a:cubicBezTo>
                  <a:pt x="6448" y="3707"/>
                  <a:pt x="6770" y="3224"/>
                  <a:pt x="7093" y="2901"/>
                </a:cubicBezTo>
                <a:cubicBezTo>
                  <a:pt x="3009" y="2257"/>
                  <a:pt x="3009" y="2257"/>
                  <a:pt x="3009" y="2257"/>
                </a:cubicBezTo>
                <a:cubicBezTo>
                  <a:pt x="2579" y="11122"/>
                  <a:pt x="2579" y="11122"/>
                  <a:pt x="2579" y="11122"/>
                </a:cubicBezTo>
                <a:cubicBezTo>
                  <a:pt x="2901" y="10478"/>
                  <a:pt x="3224" y="10478"/>
                  <a:pt x="3439" y="10478"/>
                </a:cubicBezTo>
                <a:cubicBezTo>
                  <a:pt x="3761" y="10478"/>
                  <a:pt x="3976" y="10639"/>
                  <a:pt x="4299" y="10800"/>
                </a:cubicBezTo>
                <a:cubicBezTo>
                  <a:pt x="4621" y="11284"/>
                  <a:pt x="4836" y="11928"/>
                  <a:pt x="4728" y="12734"/>
                </a:cubicBezTo>
                <a:cubicBezTo>
                  <a:pt x="5158" y="12573"/>
                  <a:pt x="5481" y="12734"/>
                  <a:pt x="5696" y="13057"/>
                </a:cubicBezTo>
                <a:cubicBezTo>
                  <a:pt x="6125" y="13540"/>
                  <a:pt x="6340" y="14185"/>
                  <a:pt x="6233" y="14830"/>
                </a:cubicBezTo>
                <a:cubicBezTo>
                  <a:pt x="6555" y="14830"/>
                  <a:pt x="6985" y="14991"/>
                  <a:pt x="7200" y="15313"/>
                </a:cubicBezTo>
                <a:cubicBezTo>
                  <a:pt x="7522" y="15797"/>
                  <a:pt x="7737" y="16281"/>
                  <a:pt x="7737" y="16925"/>
                </a:cubicBezTo>
                <a:cubicBezTo>
                  <a:pt x="8167" y="16764"/>
                  <a:pt x="8490" y="16925"/>
                  <a:pt x="8919" y="17248"/>
                </a:cubicBezTo>
                <a:cubicBezTo>
                  <a:pt x="9349" y="17893"/>
                  <a:pt x="9457" y="18699"/>
                  <a:pt x="9349" y="19504"/>
                </a:cubicBezTo>
                <a:cubicBezTo>
                  <a:pt x="9672" y="19827"/>
                  <a:pt x="9672" y="19827"/>
                  <a:pt x="9672" y="19827"/>
                </a:cubicBezTo>
                <a:cubicBezTo>
                  <a:pt x="9672" y="19827"/>
                  <a:pt x="9779" y="19988"/>
                  <a:pt x="9779" y="19988"/>
                </a:cubicBezTo>
                <a:cubicBezTo>
                  <a:pt x="9779" y="19988"/>
                  <a:pt x="9779" y="19988"/>
                  <a:pt x="9779" y="19988"/>
                </a:cubicBezTo>
                <a:cubicBezTo>
                  <a:pt x="9887" y="20149"/>
                  <a:pt x="10101" y="20149"/>
                  <a:pt x="10209" y="20149"/>
                </a:cubicBezTo>
                <a:cubicBezTo>
                  <a:pt x="10424" y="20149"/>
                  <a:pt x="10639" y="19988"/>
                  <a:pt x="10746" y="19666"/>
                </a:cubicBezTo>
                <a:cubicBezTo>
                  <a:pt x="10961" y="19343"/>
                  <a:pt x="11176" y="18860"/>
                  <a:pt x="10854" y="18376"/>
                </a:cubicBezTo>
                <a:cubicBezTo>
                  <a:pt x="10854" y="18376"/>
                  <a:pt x="10854" y="18376"/>
                  <a:pt x="10854" y="18376"/>
                </a:cubicBezTo>
                <a:cubicBezTo>
                  <a:pt x="9027" y="16119"/>
                  <a:pt x="9027" y="16119"/>
                  <a:pt x="9027" y="16119"/>
                </a:cubicBezTo>
                <a:cubicBezTo>
                  <a:pt x="8919" y="15958"/>
                  <a:pt x="8919" y="15958"/>
                  <a:pt x="8919" y="15797"/>
                </a:cubicBezTo>
                <a:cubicBezTo>
                  <a:pt x="8919" y="15636"/>
                  <a:pt x="8919" y="15636"/>
                  <a:pt x="8919" y="15475"/>
                </a:cubicBezTo>
                <a:cubicBezTo>
                  <a:pt x="9027" y="15313"/>
                  <a:pt x="9242" y="15313"/>
                  <a:pt x="9349" y="15475"/>
                </a:cubicBezTo>
                <a:cubicBezTo>
                  <a:pt x="11713" y="18376"/>
                  <a:pt x="11713" y="18376"/>
                  <a:pt x="11713" y="18376"/>
                </a:cubicBezTo>
                <a:cubicBezTo>
                  <a:pt x="11928" y="18537"/>
                  <a:pt x="12036" y="18699"/>
                  <a:pt x="12143" y="18699"/>
                </a:cubicBezTo>
                <a:cubicBezTo>
                  <a:pt x="12358" y="18699"/>
                  <a:pt x="12681" y="18376"/>
                  <a:pt x="12788" y="18054"/>
                </a:cubicBezTo>
                <a:cubicBezTo>
                  <a:pt x="13003" y="17893"/>
                  <a:pt x="13003" y="17570"/>
                  <a:pt x="13003" y="17248"/>
                </a:cubicBezTo>
                <a:cubicBezTo>
                  <a:pt x="13003" y="16925"/>
                  <a:pt x="12896" y="16603"/>
                  <a:pt x="12681" y="16442"/>
                </a:cubicBezTo>
                <a:cubicBezTo>
                  <a:pt x="12358" y="15958"/>
                  <a:pt x="12358" y="15958"/>
                  <a:pt x="12358" y="15958"/>
                </a:cubicBezTo>
                <a:cubicBezTo>
                  <a:pt x="12358" y="15958"/>
                  <a:pt x="12358" y="15958"/>
                  <a:pt x="12358" y="15958"/>
                </a:cubicBezTo>
                <a:cubicBezTo>
                  <a:pt x="11069" y="14346"/>
                  <a:pt x="11069" y="14346"/>
                  <a:pt x="11069" y="14346"/>
                </a:cubicBezTo>
                <a:cubicBezTo>
                  <a:pt x="10961" y="14346"/>
                  <a:pt x="10961" y="14185"/>
                  <a:pt x="10961" y="14185"/>
                </a:cubicBezTo>
                <a:cubicBezTo>
                  <a:pt x="10961" y="14024"/>
                  <a:pt x="10961" y="13863"/>
                  <a:pt x="10961" y="13863"/>
                </a:cubicBezTo>
                <a:cubicBezTo>
                  <a:pt x="11069" y="13540"/>
                  <a:pt x="11284" y="13540"/>
                  <a:pt x="11391" y="13701"/>
                </a:cubicBezTo>
                <a:cubicBezTo>
                  <a:pt x="13648" y="16442"/>
                  <a:pt x="13648" y="16442"/>
                  <a:pt x="13648" y="16442"/>
                </a:cubicBezTo>
                <a:cubicBezTo>
                  <a:pt x="13755" y="16603"/>
                  <a:pt x="13970" y="16603"/>
                  <a:pt x="14078" y="16603"/>
                </a:cubicBezTo>
                <a:cubicBezTo>
                  <a:pt x="14400" y="16603"/>
                  <a:pt x="14615" y="16442"/>
                  <a:pt x="14830" y="16119"/>
                </a:cubicBezTo>
                <a:cubicBezTo>
                  <a:pt x="15045" y="15797"/>
                  <a:pt x="15045" y="15475"/>
                  <a:pt x="15045" y="15152"/>
                </a:cubicBezTo>
                <a:cubicBezTo>
                  <a:pt x="15045" y="14830"/>
                  <a:pt x="14937" y="14669"/>
                  <a:pt x="14722" y="14346"/>
                </a:cubicBezTo>
                <a:cubicBezTo>
                  <a:pt x="14078" y="13540"/>
                  <a:pt x="14078" y="13540"/>
                  <a:pt x="14078" y="13540"/>
                </a:cubicBezTo>
                <a:cubicBezTo>
                  <a:pt x="14078" y="13540"/>
                  <a:pt x="14078" y="13540"/>
                  <a:pt x="14078" y="13540"/>
                </a:cubicBezTo>
                <a:cubicBezTo>
                  <a:pt x="12896" y="12251"/>
                  <a:pt x="12896" y="12251"/>
                  <a:pt x="12896" y="12251"/>
                </a:cubicBezTo>
                <a:cubicBezTo>
                  <a:pt x="12788" y="12090"/>
                  <a:pt x="12788" y="11767"/>
                  <a:pt x="12896" y="11606"/>
                </a:cubicBezTo>
                <a:cubicBezTo>
                  <a:pt x="13003" y="11445"/>
                  <a:pt x="13218" y="11284"/>
                  <a:pt x="13325" y="11445"/>
                </a:cubicBezTo>
                <a:cubicBezTo>
                  <a:pt x="15152" y="13701"/>
                  <a:pt x="15152" y="13701"/>
                  <a:pt x="15152" y="13701"/>
                </a:cubicBezTo>
                <a:cubicBezTo>
                  <a:pt x="15582" y="14185"/>
                  <a:pt x="16012" y="14024"/>
                  <a:pt x="16334" y="13379"/>
                </a:cubicBezTo>
                <a:close/>
              </a:path>
            </a:pathLst>
          </a:custGeom>
          <a:solidFill>
            <a:srgbClr val="DA2D40"/>
          </a:solidFill>
          <a:ln w="12700">
            <a:miter lim="400000"/>
          </a:ln>
        </p:spPr>
        <p:txBody>
          <a:bodyPr lIns="73037" rIns="73037"/>
          <a:lstStyle/>
          <a:p>
            <a:endParaRPr sz="2876"/>
          </a:p>
        </p:txBody>
      </p:sp>
      <p:sp>
        <p:nvSpPr>
          <p:cNvPr id="12" name="Google Shape;95;p13">
            <a:extLst>
              <a:ext uri="{FF2B5EF4-FFF2-40B4-BE49-F238E27FC236}">
                <a16:creationId xmlns:a16="http://schemas.microsoft.com/office/drawing/2014/main" id="{ECA6C771-2C1B-48CC-A977-39A2E362AAF7}"/>
              </a:ext>
            </a:extLst>
          </p:cNvPr>
          <p:cNvSpPr/>
          <p:nvPr/>
        </p:nvSpPr>
        <p:spPr>
          <a:xfrm>
            <a:off x="152400" y="1993200"/>
            <a:ext cx="422716" cy="482952"/>
          </a:xfrm>
          <a:custGeom>
            <a:avLst/>
            <a:gdLst/>
            <a:ahLst/>
            <a:cxnLst>
              <a:cxn ang="0">
                <a:pos x="wd2" y="hd2"/>
              </a:cxn>
              <a:cxn ang="5400000">
                <a:pos x="wd2" y="hd2"/>
              </a:cxn>
              <a:cxn ang="10800000">
                <a:pos x="wd2" y="hd2"/>
              </a:cxn>
              <a:cxn ang="16200000">
                <a:pos x="wd2" y="hd2"/>
              </a:cxn>
            </a:cxnLst>
            <a:rect l="0" t="0" r="r" b="b"/>
            <a:pathLst>
              <a:path w="21500" h="21600" extrusionOk="0">
                <a:moveTo>
                  <a:pt x="14345" y="20808"/>
                </a:moveTo>
                <a:cubicBezTo>
                  <a:pt x="14345" y="21261"/>
                  <a:pt x="13940" y="21600"/>
                  <a:pt x="13535" y="21600"/>
                </a:cubicBezTo>
                <a:cubicBezTo>
                  <a:pt x="8000" y="21600"/>
                  <a:pt x="8000" y="21600"/>
                  <a:pt x="8000" y="21600"/>
                </a:cubicBezTo>
                <a:cubicBezTo>
                  <a:pt x="7595" y="21600"/>
                  <a:pt x="7190" y="21261"/>
                  <a:pt x="7190" y="20808"/>
                </a:cubicBezTo>
                <a:cubicBezTo>
                  <a:pt x="7190" y="20808"/>
                  <a:pt x="7190" y="20808"/>
                  <a:pt x="7190" y="20808"/>
                </a:cubicBezTo>
                <a:cubicBezTo>
                  <a:pt x="7190" y="20356"/>
                  <a:pt x="7595" y="20017"/>
                  <a:pt x="8000" y="20017"/>
                </a:cubicBezTo>
                <a:cubicBezTo>
                  <a:pt x="13535" y="20017"/>
                  <a:pt x="13535" y="20017"/>
                  <a:pt x="13535" y="20017"/>
                </a:cubicBezTo>
                <a:cubicBezTo>
                  <a:pt x="13940" y="20017"/>
                  <a:pt x="14345" y="20356"/>
                  <a:pt x="14345" y="20808"/>
                </a:cubicBezTo>
                <a:close/>
                <a:moveTo>
                  <a:pt x="14345" y="18886"/>
                </a:moveTo>
                <a:cubicBezTo>
                  <a:pt x="14345" y="18434"/>
                  <a:pt x="13940" y="18094"/>
                  <a:pt x="13535" y="18094"/>
                </a:cubicBezTo>
                <a:cubicBezTo>
                  <a:pt x="8000" y="18094"/>
                  <a:pt x="8000" y="18094"/>
                  <a:pt x="8000" y="18094"/>
                </a:cubicBezTo>
                <a:cubicBezTo>
                  <a:pt x="7595" y="18094"/>
                  <a:pt x="7190" y="18434"/>
                  <a:pt x="7190" y="18886"/>
                </a:cubicBezTo>
                <a:cubicBezTo>
                  <a:pt x="7190" y="18886"/>
                  <a:pt x="7190" y="18886"/>
                  <a:pt x="7190" y="18886"/>
                </a:cubicBezTo>
                <a:cubicBezTo>
                  <a:pt x="7190" y="19225"/>
                  <a:pt x="7595" y="19564"/>
                  <a:pt x="8000" y="19564"/>
                </a:cubicBezTo>
                <a:cubicBezTo>
                  <a:pt x="13535" y="19564"/>
                  <a:pt x="13535" y="19564"/>
                  <a:pt x="13535" y="19564"/>
                </a:cubicBezTo>
                <a:cubicBezTo>
                  <a:pt x="13940" y="19564"/>
                  <a:pt x="14345" y="19225"/>
                  <a:pt x="14345" y="18886"/>
                </a:cubicBezTo>
                <a:close/>
                <a:moveTo>
                  <a:pt x="11645" y="10630"/>
                </a:moveTo>
                <a:cubicBezTo>
                  <a:pt x="10430" y="10630"/>
                  <a:pt x="10430" y="10630"/>
                  <a:pt x="10430" y="10630"/>
                </a:cubicBezTo>
                <a:cubicBezTo>
                  <a:pt x="9890" y="10630"/>
                  <a:pt x="9890" y="10630"/>
                  <a:pt x="9890" y="10630"/>
                </a:cubicBezTo>
                <a:cubicBezTo>
                  <a:pt x="9890" y="17642"/>
                  <a:pt x="9890" y="17642"/>
                  <a:pt x="9890" y="17642"/>
                </a:cubicBezTo>
                <a:cubicBezTo>
                  <a:pt x="10160" y="17642"/>
                  <a:pt x="10430" y="17642"/>
                  <a:pt x="10700" y="17642"/>
                </a:cubicBezTo>
                <a:cubicBezTo>
                  <a:pt x="10700" y="17642"/>
                  <a:pt x="10700" y="17642"/>
                  <a:pt x="10700" y="17642"/>
                </a:cubicBezTo>
                <a:cubicBezTo>
                  <a:pt x="10700" y="17642"/>
                  <a:pt x="10700" y="17642"/>
                  <a:pt x="10835" y="17642"/>
                </a:cubicBezTo>
                <a:cubicBezTo>
                  <a:pt x="10835" y="17642"/>
                  <a:pt x="10835" y="17642"/>
                  <a:pt x="10835" y="17642"/>
                </a:cubicBezTo>
                <a:cubicBezTo>
                  <a:pt x="10835" y="17642"/>
                  <a:pt x="10835" y="17642"/>
                  <a:pt x="10835" y="17642"/>
                </a:cubicBezTo>
                <a:cubicBezTo>
                  <a:pt x="11105" y="17642"/>
                  <a:pt x="11375" y="17642"/>
                  <a:pt x="11645" y="17642"/>
                </a:cubicBezTo>
                <a:lnTo>
                  <a:pt x="11645" y="10630"/>
                </a:lnTo>
                <a:close/>
                <a:moveTo>
                  <a:pt x="7730" y="7690"/>
                </a:moveTo>
                <a:cubicBezTo>
                  <a:pt x="7055" y="7690"/>
                  <a:pt x="6515" y="8255"/>
                  <a:pt x="6515" y="8821"/>
                </a:cubicBezTo>
                <a:cubicBezTo>
                  <a:pt x="6515" y="9386"/>
                  <a:pt x="7055" y="9952"/>
                  <a:pt x="7730" y="9952"/>
                </a:cubicBezTo>
                <a:cubicBezTo>
                  <a:pt x="9080" y="9952"/>
                  <a:pt x="9080" y="9952"/>
                  <a:pt x="9080" y="9952"/>
                </a:cubicBezTo>
                <a:cubicBezTo>
                  <a:pt x="9080" y="8821"/>
                  <a:pt x="9080" y="8821"/>
                  <a:pt x="9080" y="8821"/>
                </a:cubicBezTo>
                <a:cubicBezTo>
                  <a:pt x="9080" y="8255"/>
                  <a:pt x="8540" y="7690"/>
                  <a:pt x="7730" y="7690"/>
                </a:cubicBezTo>
                <a:close/>
                <a:moveTo>
                  <a:pt x="15020" y="8821"/>
                </a:moveTo>
                <a:cubicBezTo>
                  <a:pt x="15020" y="8255"/>
                  <a:pt x="14480" y="7690"/>
                  <a:pt x="13805" y="7690"/>
                </a:cubicBezTo>
                <a:cubicBezTo>
                  <a:pt x="12995" y="7690"/>
                  <a:pt x="12455" y="8255"/>
                  <a:pt x="12455" y="8821"/>
                </a:cubicBezTo>
                <a:cubicBezTo>
                  <a:pt x="12455" y="9952"/>
                  <a:pt x="12455" y="9952"/>
                  <a:pt x="12455" y="9952"/>
                </a:cubicBezTo>
                <a:cubicBezTo>
                  <a:pt x="13805" y="9952"/>
                  <a:pt x="13805" y="9952"/>
                  <a:pt x="13805" y="9952"/>
                </a:cubicBezTo>
                <a:cubicBezTo>
                  <a:pt x="14480" y="9952"/>
                  <a:pt x="15020" y="9386"/>
                  <a:pt x="15020" y="8821"/>
                </a:cubicBezTo>
                <a:close/>
                <a:moveTo>
                  <a:pt x="17855" y="6898"/>
                </a:moveTo>
                <a:cubicBezTo>
                  <a:pt x="17315" y="4976"/>
                  <a:pt x="14615" y="2827"/>
                  <a:pt x="10835" y="2827"/>
                </a:cubicBezTo>
                <a:cubicBezTo>
                  <a:pt x="6920" y="2827"/>
                  <a:pt x="4220" y="4976"/>
                  <a:pt x="3680" y="6898"/>
                </a:cubicBezTo>
                <a:cubicBezTo>
                  <a:pt x="3140" y="8369"/>
                  <a:pt x="3545" y="9726"/>
                  <a:pt x="4490" y="11083"/>
                </a:cubicBezTo>
                <a:cubicBezTo>
                  <a:pt x="5165" y="12214"/>
                  <a:pt x="5975" y="13231"/>
                  <a:pt x="6650" y="14475"/>
                </a:cubicBezTo>
                <a:cubicBezTo>
                  <a:pt x="6920" y="15154"/>
                  <a:pt x="7055" y="16172"/>
                  <a:pt x="7325" y="16850"/>
                </a:cubicBezTo>
                <a:cubicBezTo>
                  <a:pt x="7460" y="17416"/>
                  <a:pt x="7730" y="17642"/>
                  <a:pt x="8540" y="17642"/>
                </a:cubicBezTo>
                <a:cubicBezTo>
                  <a:pt x="8675" y="17642"/>
                  <a:pt x="8945" y="17642"/>
                  <a:pt x="9080" y="17642"/>
                </a:cubicBezTo>
                <a:cubicBezTo>
                  <a:pt x="9080" y="10630"/>
                  <a:pt x="9080" y="10630"/>
                  <a:pt x="9080" y="10630"/>
                </a:cubicBezTo>
                <a:cubicBezTo>
                  <a:pt x="7730" y="10630"/>
                  <a:pt x="7730" y="10630"/>
                  <a:pt x="7730" y="10630"/>
                </a:cubicBezTo>
                <a:cubicBezTo>
                  <a:pt x="7190" y="10630"/>
                  <a:pt x="6650" y="10404"/>
                  <a:pt x="6245" y="10065"/>
                </a:cubicBezTo>
                <a:cubicBezTo>
                  <a:pt x="5840" y="9726"/>
                  <a:pt x="5705" y="9273"/>
                  <a:pt x="5705" y="8821"/>
                </a:cubicBezTo>
                <a:cubicBezTo>
                  <a:pt x="5705" y="8369"/>
                  <a:pt x="5840" y="7916"/>
                  <a:pt x="6245" y="7577"/>
                </a:cubicBezTo>
                <a:cubicBezTo>
                  <a:pt x="6650" y="7238"/>
                  <a:pt x="7190" y="7012"/>
                  <a:pt x="7730" y="7012"/>
                </a:cubicBezTo>
                <a:cubicBezTo>
                  <a:pt x="8945" y="7012"/>
                  <a:pt x="9890" y="7803"/>
                  <a:pt x="9890" y="8821"/>
                </a:cubicBezTo>
                <a:cubicBezTo>
                  <a:pt x="9890" y="8821"/>
                  <a:pt x="9890" y="8821"/>
                  <a:pt x="9890" y="8821"/>
                </a:cubicBezTo>
                <a:cubicBezTo>
                  <a:pt x="9890" y="9952"/>
                  <a:pt x="9890" y="9952"/>
                  <a:pt x="9890" y="9952"/>
                </a:cubicBezTo>
                <a:cubicBezTo>
                  <a:pt x="10430" y="9952"/>
                  <a:pt x="10430" y="9952"/>
                  <a:pt x="10430" y="9952"/>
                </a:cubicBezTo>
                <a:cubicBezTo>
                  <a:pt x="11645" y="9952"/>
                  <a:pt x="11645" y="9952"/>
                  <a:pt x="11645" y="9952"/>
                </a:cubicBezTo>
                <a:cubicBezTo>
                  <a:pt x="11645" y="8821"/>
                  <a:pt x="11645" y="8821"/>
                  <a:pt x="11645" y="8821"/>
                </a:cubicBezTo>
                <a:cubicBezTo>
                  <a:pt x="11645" y="8821"/>
                  <a:pt x="11645" y="8821"/>
                  <a:pt x="11645" y="8821"/>
                </a:cubicBezTo>
                <a:cubicBezTo>
                  <a:pt x="11645" y="8369"/>
                  <a:pt x="11915" y="7916"/>
                  <a:pt x="12320" y="7577"/>
                </a:cubicBezTo>
                <a:cubicBezTo>
                  <a:pt x="12725" y="7238"/>
                  <a:pt x="13130" y="7012"/>
                  <a:pt x="13805" y="7012"/>
                </a:cubicBezTo>
                <a:cubicBezTo>
                  <a:pt x="14345" y="7012"/>
                  <a:pt x="14885" y="7238"/>
                  <a:pt x="15290" y="7577"/>
                </a:cubicBezTo>
                <a:cubicBezTo>
                  <a:pt x="15695" y="7916"/>
                  <a:pt x="15965" y="8369"/>
                  <a:pt x="15965" y="8821"/>
                </a:cubicBezTo>
                <a:cubicBezTo>
                  <a:pt x="15965" y="9273"/>
                  <a:pt x="15695" y="9726"/>
                  <a:pt x="15290" y="10065"/>
                </a:cubicBezTo>
                <a:cubicBezTo>
                  <a:pt x="14885" y="10404"/>
                  <a:pt x="14345" y="10630"/>
                  <a:pt x="13805" y="10630"/>
                </a:cubicBezTo>
                <a:cubicBezTo>
                  <a:pt x="12455" y="10630"/>
                  <a:pt x="12455" y="10630"/>
                  <a:pt x="12455" y="10630"/>
                </a:cubicBezTo>
                <a:cubicBezTo>
                  <a:pt x="12455" y="17642"/>
                  <a:pt x="12455" y="17642"/>
                  <a:pt x="12455" y="17642"/>
                </a:cubicBezTo>
                <a:cubicBezTo>
                  <a:pt x="12590" y="17642"/>
                  <a:pt x="12860" y="17642"/>
                  <a:pt x="12995" y="17642"/>
                </a:cubicBezTo>
                <a:cubicBezTo>
                  <a:pt x="13805" y="17642"/>
                  <a:pt x="14075" y="17416"/>
                  <a:pt x="14210" y="16850"/>
                </a:cubicBezTo>
                <a:cubicBezTo>
                  <a:pt x="14480" y="16172"/>
                  <a:pt x="14615" y="15154"/>
                  <a:pt x="14885" y="14475"/>
                </a:cubicBezTo>
                <a:cubicBezTo>
                  <a:pt x="15560" y="13231"/>
                  <a:pt x="16370" y="12214"/>
                  <a:pt x="17180" y="11083"/>
                </a:cubicBezTo>
                <a:cubicBezTo>
                  <a:pt x="17990" y="9726"/>
                  <a:pt x="18395" y="8369"/>
                  <a:pt x="17855" y="6898"/>
                </a:cubicBezTo>
                <a:close/>
                <a:moveTo>
                  <a:pt x="11510" y="565"/>
                </a:moveTo>
                <a:cubicBezTo>
                  <a:pt x="11510" y="226"/>
                  <a:pt x="11240" y="0"/>
                  <a:pt x="10835" y="0"/>
                </a:cubicBezTo>
                <a:cubicBezTo>
                  <a:pt x="10835" y="0"/>
                  <a:pt x="10835" y="0"/>
                  <a:pt x="10835" y="0"/>
                </a:cubicBezTo>
                <a:cubicBezTo>
                  <a:pt x="10295" y="0"/>
                  <a:pt x="10025" y="226"/>
                  <a:pt x="10025" y="565"/>
                </a:cubicBezTo>
                <a:cubicBezTo>
                  <a:pt x="10025" y="1809"/>
                  <a:pt x="10025" y="1809"/>
                  <a:pt x="10025" y="1809"/>
                </a:cubicBezTo>
                <a:cubicBezTo>
                  <a:pt x="10025" y="2149"/>
                  <a:pt x="10295" y="2488"/>
                  <a:pt x="10835" y="2488"/>
                </a:cubicBezTo>
                <a:cubicBezTo>
                  <a:pt x="10835" y="2488"/>
                  <a:pt x="10835" y="2488"/>
                  <a:pt x="10835" y="2488"/>
                </a:cubicBezTo>
                <a:cubicBezTo>
                  <a:pt x="11240" y="2488"/>
                  <a:pt x="11510" y="2149"/>
                  <a:pt x="11510" y="1809"/>
                </a:cubicBezTo>
                <a:lnTo>
                  <a:pt x="11510" y="565"/>
                </a:lnTo>
                <a:close/>
                <a:moveTo>
                  <a:pt x="15965" y="1696"/>
                </a:moveTo>
                <a:cubicBezTo>
                  <a:pt x="16100" y="1357"/>
                  <a:pt x="15965" y="1018"/>
                  <a:pt x="15560" y="792"/>
                </a:cubicBezTo>
                <a:cubicBezTo>
                  <a:pt x="15560" y="792"/>
                  <a:pt x="15560" y="792"/>
                  <a:pt x="15560" y="792"/>
                </a:cubicBezTo>
                <a:cubicBezTo>
                  <a:pt x="15155" y="679"/>
                  <a:pt x="14750" y="792"/>
                  <a:pt x="14480" y="1018"/>
                </a:cubicBezTo>
                <a:cubicBezTo>
                  <a:pt x="13805" y="2149"/>
                  <a:pt x="13805" y="2149"/>
                  <a:pt x="13805" y="2149"/>
                </a:cubicBezTo>
                <a:cubicBezTo>
                  <a:pt x="13670" y="2488"/>
                  <a:pt x="13805" y="2827"/>
                  <a:pt x="14210" y="3053"/>
                </a:cubicBezTo>
                <a:cubicBezTo>
                  <a:pt x="14210" y="3053"/>
                  <a:pt x="14210" y="3053"/>
                  <a:pt x="14210" y="3053"/>
                </a:cubicBezTo>
                <a:cubicBezTo>
                  <a:pt x="14480" y="3166"/>
                  <a:pt x="15020" y="3053"/>
                  <a:pt x="15155" y="2714"/>
                </a:cubicBezTo>
                <a:lnTo>
                  <a:pt x="15965" y="1696"/>
                </a:lnTo>
                <a:close/>
                <a:moveTo>
                  <a:pt x="19070" y="3845"/>
                </a:moveTo>
                <a:cubicBezTo>
                  <a:pt x="19475" y="3619"/>
                  <a:pt x="19475" y="3166"/>
                  <a:pt x="19205" y="2940"/>
                </a:cubicBezTo>
                <a:cubicBezTo>
                  <a:pt x="19205" y="2940"/>
                  <a:pt x="19205" y="2940"/>
                  <a:pt x="19205" y="2940"/>
                </a:cubicBezTo>
                <a:cubicBezTo>
                  <a:pt x="18935" y="2601"/>
                  <a:pt x="18395" y="2601"/>
                  <a:pt x="18125" y="2827"/>
                </a:cubicBezTo>
                <a:cubicBezTo>
                  <a:pt x="17045" y="3619"/>
                  <a:pt x="17045" y="3619"/>
                  <a:pt x="17045" y="3619"/>
                </a:cubicBezTo>
                <a:cubicBezTo>
                  <a:pt x="16640" y="3845"/>
                  <a:pt x="16640" y="4297"/>
                  <a:pt x="16910" y="4524"/>
                </a:cubicBezTo>
                <a:cubicBezTo>
                  <a:pt x="16910" y="4524"/>
                  <a:pt x="16910" y="4524"/>
                  <a:pt x="16910" y="4524"/>
                </a:cubicBezTo>
                <a:cubicBezTo>
                  <a:pt x="17180" y="4863"/>
                  <a:pt x="17720" y="4863"/>
                  <a:pt x="17990" y="4637"/>
                </a:cubicBezTo>
                <a:lnTo>
                  <a:pt x="19070" y="3845"/>
                </a:lnTo>
                <a:close/>
                <a:moveTo>
                  <a:pt x="20825" y="7012"/>
                </a:moveTo>
                <a:cubicBezTo>
                  <a:pt x="21230" y="7012"/>
                  <a:pt x="21500" y="6672"/>
                  <a:pt x="21500" y="6220"/>
                </a:cubicBezTo>
                <a:cubicBezTo>
                  <a:pt x="21500" y="6220"/>
                  <a:pt x="21500" y="6220"/>
                  <a:pt x="21500" y="6220"/>
                </a:cubicBezTo>
                <a:cubicBezTo>
                  <a:pt x="21365" y="5881"/>
                  <a:pt x="20960" y="5654"/>
                  <a:pt x="20555" y="5768"/>
                </a:cubicBezTo>
                <a:cubicBezTo>
                  <a:pt x="19070" y="5994"/>
                  <a:pt x="19070" y="5994"/>
                  <a:pt x="19070" y="5994"/>
                </a:cubicBezTo>
                <a:cubicBezTo>
                  <a:pt x="18665" y="5994"/>
                  <a:pt x="18395" y="6333"/>
                  <a:pt x="18530" y="6672"/>
                </a:cubicBezTo>
                <a:cubicBezTo>
                  <a:pt x="18530" y="6672"/>
                  <a:pt x="18530" y="6672"/>
                  <a:pt x="18530" y="6672"/>
                </a:cubicBezTo>
                <a:cubicBezTo>
                  <a:pt x="18530" y="7125"/>
                  <a:pt x="18935" y="7351"/>
                  <a:pt x="19340" y="7238"/>
                </a:cubicBezTo>
                <a:lnTo>
                  <a:pt x="20825" y="7012"/>
                </a:lnTo>
                <a:close/>
                <a:moveTo>
                  <a:pt x="20420" y="10517"/>
                </a:moveTo>
                <a:cubicBezTo>
                  <a:pt x="20825" y="10630"/>
                  <a:pt x="21365" y="10404"/>
                  <a:pt x="21365" y="10065"/>
                </a:cubicBezTo>
                <a:cubicBezTo>
                  <a:pt x="21365" y="10065"/>
                  <a:pt x="21365" y="10065"/>
                  <a:pt x="21365" y="10065"/>
                </a:cubicBezTo>
                <a:cubicBezTo>
                  <a:pt x="21500" y="9726"/>
                  <a:pt x="21230" y="9386"/>
                  <a:pt x="20825" y="9273"/>
                </a:cubicBezTo>
                <a:cubicBezTo>
                  <a:pt x="19340" y="9047"/>
                  <a:pt x="19340" y="9047"/>
                  <a:pt x="19340" y="9047"/>
                </a:cubicBezTo>
                <a:cubicBezTo>
                  <a:pt x="18935" y="8934"/>
                  <a:pt x="18530" y="9160"/>
                  <a:pt x="18395" y="9499"/>
                </a:cubicBezTo>
                <a:cubicBezTo>
                  <a:pt x="18395" y="9499"/>
                  <a:pt x="18395" y="9499"/>
                  <a:pt x="18395" y="9499"/>
                </a:cubicBezTo>
                <a:cubicBezTo>
                  <a:pt x="18395" y="9952"/>
                  <a:pt x="18665" y="10291"/>
                  <a:pt x="19070" y="10291"/>
                </a:cubicBezTo>
                <a:lnTo>
                  <a:pt x="20420" y="10517"/>
                </a:lnTo>
                <a:close/>
                <a:moveTo>
                  <a:pt x="6245" y="2714"/>
                </a:moveTo>
                <a:cubicBezTo>
                  <a:pt x="6380" y="3053"/>
                  <a:pt x="6920" y="3166"/>
                  <a:pt x="7325" y="3053"/>
                </a:cubicBezTo>
                <a:cubicBezTo>
                  <a:pt x="7325" y="3053"/>
                  <a:pt x="7325" y="3053"/>
                  <a:pt x="7325" y="3053"/>
                </a:cubicBezTo>
                <a:cubicBezTo>
                  <a:pt x="7730" y="2827"/>
                  <a:pt x="7865" y="2488"/>
                  <a:pt x="7595" y="2149"/>
                </a:cubicBezTo>
                <a:cubicBezTo>
                  <a:pt x="6920" y="1018"/>
                  <a:pt x="6920" y="1018"/>
                  <a:pt x="6920" y="1018"/>
                </a:cubicBezTo>
                <a:cubicBezTo>
                  <a:pt x="6650" y="792"/>
                  <a:pt x="6245" y="679"/>
                  <a:pt x="5840" y="792"/>
                </a:cubicBezTo>
                <a:cubicBezTo>
                  <a:pt x="5840" y="792"/>
                  <a:pt x="5840" y="792"/>
                  <a:pt x="5840" y="792"/>
                </a:cubicBezTo>
                <a:cubicBezTo>
                  <a:pt x="5435" y="1018"/>
                  <a:pt x="5300" y="1357"/>
                  <a:pt x="5570" y="1696"/>
                </a:cubicBezTo>
                <a:lnTo>
                  <a:pt x="6245" y="2714"/>
                </a:lnTo>
                <a:close/>
                <a:moveTo>
                  <a:pt x="3410" y="4637"/>
                </a:moveTo>
                <a:cubicBezTo>
                  <a:pt x="3680" y="4863"/>
                  <a:pt x="4220" y="4863"/>
                  <a:pt x="4490" y="4524"/>
                </a:cubicBezTo>
                <a:cubicBezTo>
                  <a:pt x="4490" y="4524"/>
                  <a:pt x="4490" y="4524"/>
                  <a:pt x="4490" y="4524"/>
                </a:cubicBezTo>
                <a:cubicBezTo>
                  <a:pt x="4760" y="4297"/>
                  <a:pt x="4760" y="3845"/>
                  <a:pt x="4490" y="3619"/>
                </a:cubicBezTo>
                <a:cubicBezTo>
                  <a:pt x="3410" y="2827"/>
                  <a:pt x="3410" y="2827"/>
                  <a:pt x="3410" y="2827"/>
                </a:cubicBezTo>
                <a:cubicBezTo>
                  <a:pt x="3005" y="2601"/>
                  <a:pt x="2600" y="2601"/>
                  <a:pt x="2195" y="2940"/>
                </a:cubicBezTo>
                <a:cubicBezTo>
                  <a:pt x="2195" y="2940"/>
                  <a:pt x="2195" y="2940"/>
                  <a:pt x="2195" y="2940"/>
                </a:cubicBezTo>
                <a:cubicBezTo>
                  <a:pt x="1925" y="3166"/>
                  <a:pt x="2060" y="3619"/>
                  <a:pt x="2330" y="3845"/>
                </a:cubicBezTo>
                <a:lnTo>
                  <a:pt x="3410" y="4637"/>
                </a:lnTo>
                <a:close/>
                <a:moveTo>
                  <a:pt x="2060" y="7238"/>
                </a:moveTo>
                <a:cubicBezTo>
                  <a:pt x="2465" y="7351"/>
                  <a:pt x="2870" y="7125"/>
                  <a:pt x="3005" y="6672"/>
                </a:cubicBezTo>
                <a:cubicBezTo>
                  <a:pt x="3005" y="6672"/>
                  <a:pt x="3005" y="6672"/>
                  <a:pt x="3005" y="6672"/>
                </a:cubicBezTo>
                <a:cubicBezTo>
                  <a:pt x="3005" y="6333"/>
                  <a:pt x="2735" y="5994"/>
                  <a:pt x="2330" y="5994"/>
                </a:cubicBezTo>
                <a:cubicBezTo>
                  <a:pt x="845" y="5768"/>
                  <a:pt x="845" y="5768"/>
                  <a:pt x="845" y="5768"/>
                </a:cubicBezTo>
                <a:cubicBezTo>
                  <a:pt x="440" y="5654"/>
                  <a:pt x="35" y="5881"/>
                  <a:pt x="35" y="6220"/>
                </a:cubicBezTo>
                <a:cubicBezTo>
                  <a:pt x="35" y="6220"/>
                  <a:pt x="35" y="6220"/>
                  <a:pt x="35" y="6220"/>
                </a:cubicBezTo>
                <a:cubicBezTo>
                  <a:pt x="-100" y="6672"/>
                  <a:pt x="170" y="7012"/>
                  <a:pt x="575" y="7012"/>
                </a:cubicBezTo>
                <a:lnTo>
                  <a:pt x="2060" y="7238"/>
                </a:lnTo>
                <a:close/>
                <a:moveTo>
                  <a:pt x="2465" y="10291"/>
                </a:moveTo>
                <a:cubicBezTo>
                  <a:pt x="2870" y="10291"/>
                  <a:pt x="3140" y="9952"/>
                  <a:pt x="3005" y="9499"/>
                </a:cubicBezTo>
                <a:cubicBezTo>
                  <a:pt x="3005" y="9499"/>
                  <a:pt x="3005" y="9499"/>
                  <a:pt x="3005" y="9499"/>
                </a:cubicBezTo>
                <a:cubicBezTo>
                  <a:pt x="2870" y="9160"/>
                  <a:pt x="2465" y="8934"/>
                  <a:pt x="2060" y="9047"/>
                </a:cubicBezTo>
                <a:cubicBezTo>
                  <a:pt x="710" y="9273"/>
                  <a:pt x="710" y="9273"/>
                  <a:pt x="710" y="9273"/>
                </a:cubicBezTo>
                <a:cubicBezTo>
                  <a:pt x="305" y="9386"/>
                  <a:pt x="35" y="9726"/>
                  <a:pt x="35" y="10065"/>
                </a:cubicBezTo>
                <a:cubicBezTo>
                  <a:pt x="35" y="10065"/>
                  <a:pt x="35" y="10065"/>
                  <a:pt x="35" y="10065"/>
                </a:cubicBezTo>
                <a:cubicBezTo>
                  <a:pt x="170" y="10404"/>
                  <a:pt x="575" y="10630"/>
                  <a:pt x="980" y="10517"/>
                </a:cubicBezTo>
                <a:lnTo>
                  <a:pt x="2465" y="10291"/>
                </a:lnTo>
                <a:close/>
              </a:path>
            </a:pathLst>
          </a:custGeom>
          <a:solidFill>
            <a:srgbClr val="FDAA3A"/>
          </a:solidFill>
          <a:ln w="12700">
            <a:miter lim="400000"/>
          </a:ln>
        </p:spPr>
        <p:txBody>
          <a:bodyPr lIns="73037" rIns="73037"/>
          <a:lstStyle/>
          <a:p>
            <a:endParaRPr sz="2876"/>
          </a:p>
        </p:txBody>
      </p:sp>
      <p:sp>
        <p:nvSpPr>
          <p:cNvPr id="13" name="Content Placeholder 3">
            <a:extLst>
              <a:ext uri="{FF2B5EF4-FFF2-40B4-BE49-F238E27FC236}">
                <a16:creationId xmlns:a16="http://schemas.microsoft.com/office/drawing/2014/main" id="{7FFBB581-45E8-4071-861B-CC70A4D51DE5}"/>
              </a:ext>
            </a:extLst>
          </p:cNvPr>
          <p:cNvSpPr txBox="1">
            <a:spLocks/>
          </p:cNvSpPr>
          <p:nvPr/>
        </p:nvSpPr>
        <p:spPr>
          <a:xfrm>
            <a:off x="646777" y="1867326"/>
            <a:ext cx="5700860" cy="115808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Open Sans"/>
                <a:ea typeface="Open Sans"/>
                <a:cs typeface="Open Sans"/>
              </a:rPr>
              <a:t>Not sure where to start? Our team of creative and experienced professionals have more than 100 years of collective experience in the Industry. We have the knowledge and experience to bring your idea to life.</a:t>
            </a:r>
          </a:p>
        </p:txBody>
      </p:sp>
      <p:sp>
        <p:nvSpPr>
          <p:cNvPr id="14" name="Google Shape;92;p13">
            <a:extLst>
              <a:ext uri="{FF2B5EF4-FFF2-40B4-BE49-F238E27FC236}">
                <a16:creationId xmlns:a16="http://schemas.microsoft.com/office/drawing/2014/main" id="{D56DED4D-DFB6-4CA8-AED8-C0A24894D9DC}"/>
              </a:ext>
            </a:extLst>
          </p:cNvPr>
          <p:cNvSpPr/>
          <p:nvPr/>
        </p:nvSpPr>
        <p:spPr>
          <a:xfrm>
            <a:off x="152400" y="3480580"/>
            <a:ext cx="494377" cy="395385"/>
          </a:xfrm>
          <a:custGeom>
            <a:avLst/>
            <a:gdLst/>
            <a:ahLst/>
            <a:cxnLst>
              <a:cxn ang="0">
                <a:pos x="wd2" y="hd2"/>
              </a:cxn>
              <a:cxn ang="5400000">
                <a:pos x="wd2" y="hd2"/>
              </a:cxn>
              <a:cxn ang="10800000">
                <a:pos x="wd2" y="hd2"/>
              </a:cxn>
              <a:cxn ang="16200000">
                <a:pos x="wd2" y="hd2"/>
              </a:cxn>
            </a:cxnLst>
            <a:rect l="0" t="0" r="r" b="b"/>
            <a:pathLst>
              <a:path w="21600" h="21600" extrusionOk="0">
                <a:moveTo>
                  <a:pt x="2896" y="17568"/>
                </a:moveTo>
                <a:cubicBezTo>
                  <a:pt x="2896" y="11664"/>
                  <a:pt x="2896" y="11664"/>
                  <a:pt x="2896" y="11664"/>
                </a:cubicBezTo>
                <a:cubicBezTo>
                  <a:pt x="2896" y="11232"/>
                  <a:pt x="3137" y="10944"/>
                  <a:pt x="3620" y="10944"/>
                </a:cubicBezTo>
                <a:cubicBezTo>
                  <a:pt x="4706" y="10944"/>
                  <a:pt x="4706" y="10944"/>
                  <a:pt x="4706" y="10944"/>
                </a:cubicBezTo>
                <a:cubicBezTo>
                  <a:pt x="5189" y="10944"/>
                  <a:pt x="5430" y="11232"/>
                  <a:pt x="5430" y="11664"/>
                </a:cubicBezTo>
                <a:cubicBezTo>
                  <a:pt x="5430" y="17568"/>
                  <a:pt x="5430" y="17568"/>
                  <a:pt x="5430" y="17568"/>
                </a:cubicBezTo>
                <a:cubicBezTo>
                  <a:pt x="5430" y="18000"/>
                  <a:pt x="5189" y="18432"/>
                  <a:pt x="4706" y="18432"/>
                </a:cubicBezTo>
                <a:cubicBezTo>
                  <a:pt x="3620" y="18432"/>
                  <a:pt x="3620" y="18432"/>
                  <a:pt x="3620" y="18432"/>
                </a:cubicBezTo>
                <a:cubicBezTo>
                  <a:pt x="3137" y="18432"/>
                  <a:pt x="2896" y="18000"/>
                  <a:pt x="2896" y="17568"/>
                </a:cubicBezTo>
                <a:close/>
                <a:moveTo>
                  <a:pt x="7844" y="8784"/>
                </a:moveTo>
                <a:cubicBezTo>
                  <a:pt x="7482" y="8784"/>
                  <a:pt x="7240" y="9216"/>
                  <a:pt x="7240" y="9648"/>
                </a:cubicBezTo>
                <a:cubicBezTo>
                  <a:pt x="7240" y="17568"/>
                  <a:pt x="7240" y="17568"/>
                  <a:pt x="7240" y="17568"/>
                </a:cubicBezTo>
                <a:cubicBezTo>
                  <a:pt x="7240" y="18000"/>
                  <a:pt x="7482" y="18432"/>
                  <a:pt x="7844" y="18432"/>
                </a:cubicBezTo>
                <a:cubicBezTo>
                  <a:pt x="9050" y="18432"/>
                  <a:pt x="9050" y="18432"/>
                  <a:pt x="9050" y="18432"/>
                </a:cubicBezTo>
                <a:cubicBezTo>
                  <a:pt x="9533" y="18432"/>
                  <a:pt x="9774" y="18000"/>
                  <a:pt x="9774" y="17568"/>
                </a:cubicBezTo>
                <a:cubicBezTo>
                  <a:pt x="9774" y="9648"/>
                  <a:pt x="9774" y="9648"/>
                  <a:pt x="9774" y="9648"/>
                </a:cubicBezTo>
                <a:cubicBezTo>
                  <a:pt x="9774" y="9216"/>
                  <a:pt x="9533" y="8784"/>
                  <a:pt x="9050" y="8784"/>
                </a:cubicBezTo>
                <a:lnTo>
                  <a:pt x="7844" y="8784"/>
                </a:lnTo>
                <a:close/>
                <a:moveTo>
                  <a:pt x="12188" y="7056"/>
                </a:moveTo>
                <a:cubicBezTo>
                  <a:pt x="11826" y="7056"/>
                  <a:pt x="11464" y="7344"/>
                  <a:pt x="11464" y="7920"/>
                </a:cubicBezTo>
                <a:cubicBezTo>
                  <a:pt x="11464" y="17568"/>
                  <a:pt x="11464" y="17568"/>
                  <a:pt x="11464" y="17568"/>
                </a:cubicBezTo>
                <a:cubicBezTo>
                  <a:pt x="11464" y="18000"/>
                  <a:pt x="11826" y="18432"/>
                  <a:pt x="12188" y="18432"/>
                </a:cubicBezTo>
                <a:cubicBezTo>
                  <a:pt x="13394" y="18432"/>
                  <a:pt x="13394" y="18432"/>
                  <a:pt x="13394" y="18432"/>
                </a:cubicBezTo>
                <a:cubicBezTo>
                  <a:pt x="13756" y="18432"/>
                  <a:pt x="14118" y="18000"/>
                  <a:pt x="14118" y="17568"/>
                </a:cubicBezTo>
                <a:cubicBezTo>
                  <a:pt x="14118" y="7920"/>
                  <a:pt x="14118" y="7920"/>
                  <a:pt x="14118" y="7920"/>
                </a:cubicBezTo>
                <a:cubicBezTo>
                  <a:pt x="14118" y="7344"/>
                  <a:pt x="13756" y="7056"/>
                  <a:pt x="13394" y="7056"/>
                </a:cubicBezTo>
                <a:lnTo>
                  <a:pt x="12188" y="7056"/>
                </a:lnTo>
                <a:close/>
                <a:moveTo>
                  <a:pt x="16532" y="5184"/>
                </a:moveTo>
                <a:cubicBezTo>
                  <a:pt x="16170" y="5184"/>
                  <a:pt x="15808" y="5616"/>
                  <a:pt x="15808" y="6048"/>
                </a:cubicBezTo>
                <a:cubicBezTo>
                  <a:pt x="15808" y="17568"/>
                  <a:pt x="15808" y="17568"/>
                  <a:pt x="15808" y="17568"/>
                </a:cubicBezTo>
                <a:cubicBezTo>
                  <a:pt x="15808" y="18000"/>
                  <a:pt x="16170" y="18432"/>
                  <a:pt x="16532" y="18432"/>
                </a:cubicBezTo>
                <a:cubicBezTo>
                  <a:pt x="17739" y="18432"/>
                  <a:pt x="17739" y="18432"/>
                  <a:pt x="17739" y="18432"/>
                </a:cubicBezTo>
                <a:cubicBezTo>
                  <a:pt x="18101" y="18432"/>
                  <a:pt x="18463" y="18000"/>
                  <a:pt x="18463" y="17568"/>
                </a:cubicBezTo>
                <a:cubicBezTo>
                  <a:pt x="18463" y="6048"/>
                  <a:pt x="18463" y="6048"/>
                  <a:pt x="18463" y="6048"/>
                </a:cubicBezTo>
                <a:cubicBezTo>
                  <a:pt x="18463" y="5616"/>
                  <a:pt x="18101" y="5184"/>
                  <a:pt x="17739" y="5184"/>
                </a:cubicBezTo>
                <a:lnTo>
                  <a:pt x="16532" y="5184"/>
                </a:lnTo>
                <a:close/>
                <a:moveTo>
                  <a:pt x="3137" y="8640"/>
                </a:moveTo>
                <a:cubicBezTo>
                  <a:pt x="7844" y="7632"/>
                  <a:pt x="12188" y="5616"/>
                  <a:pt x="16049" y="2880"/>
                </a:cubicBezTo>
                <a:cubicBezTo>
                  <a:pt x="16411" y="3600"/>
                  <a:pt x="16411" y="3600"/>
                  <a:pt x="16411" y="3600"/>
                </a:cubicBezTo>
                <a:cubicBezTo>
                  <a:pt x="17739" y="1152"/>
                  <a:pt x="17739" y="1152"/>
                  <a:pt x="17739" y="1152"/>
                </a:cubicBezTo>
                <a:cubicBezTo>
                  <a:pt x="15204" y="1008"/>
                  <a:pt x="15204" y="1008"/>
                  <a:pt x="15204" y="1008"/>
                </a:cubicBezTo>
                <a:cubicBezTo>
                  <a:pt x="15566" y="1872"/>
                  <a:pt x="15566" y="1872"/>
                  <a:pt x="15566" y="1872"/>
                </a:cubicBezTo>
                <a:cubicBezTo>
                  <a:pt x="11826" y="4608"/>
                  <a:pt x="7602" y="6480"/>
                  <a:pt x="3017" y="7488"/>
                </a:cubicBezTo>
                <a:lnTo>
                  <a:pt x="3137" y="8640"/>
                </a:lnTo>
                <a:close/>
                <a:moveTo>
                  <a:pt x="21600" y="20016"/>
                </a:moveTo>
                <a:cubicBezTo>
                  <a:pt x="19428" y="18576"/>
                  <a:pt x="19428" y="18576"/>
                  <a:pt x="19428" y="18576"/>
                </a:cubicBezTo>
                <a:cubicBezTo>
                  <a:pt x="19428" y="19440"/>
                  <a:pt x="19428" y="19440"/>
                  <a:pt x="19428" y="19440"/>
                </a:cubicBezTo>
                <a:cubicBezTo>
                  <a:pt x="1689" y="19440"/>
                  <a:pt x="1689" y="19440"/>
                  <a:pt x="1689" y="19440"/>
                </a:cubicBezTo>
                <a:cubicBezTo>
                  <a:pt x="1689" y="2592"/>
                  <a:pt x="1689" y="2592"/>
                  <a:pt x="1689" y="2592"/>
                </a:cubicBezTo>
                <a:cubicBezTo>
                  <a:pt x="2534" y="2592"/>
                  <a:pt x="2534" y="2592"/>
                  <a:pt x="2534" y="2592"/>
                </a:cubicBezTo>
                <a:cubicBezTo>
                  <a:pt x="1207" y="0"/>
                  <a:pt x="1207" y="0"/>
                  <a:pt x="1207" y="0"/>
                </a:cubicBezTo>
                <a:cubicBezTo>
                  <a:pt x="0" y="2592"/>
                  <a:pt x="0" y="2592"/>
                  <a:pt x="0" y="2592"/>
                </a:cubicBezTo>
                <a:cubicBezTo>
                  <a:pt x="724" y="2592"/>
                  <a:pt x="724" y="2592"/>
                  <a:pt x="724" y="2592"/>
                </a:cubicBezTo>
                <a:cubicBezTo>
                  <a:pt x="724" y="19440"/>
                  <a:pt x="724" y="19440"/>
                  <a:pt x="724" y="19440"/>
                </a:cubicBezTo>
                <a:cubicBezTo>
                  <a:pt x="724" y="20016"/>
                  <a:pt x="724" y="20016"/>
                  <a:pt x="724" y="20016"/>
                </a:cubicBezTo>
                <a:cubicBezTo>
                  <a:pt x="724" y="20592"/>
                  <a:pt x="724" y="20592"/>
                  <a:pt x="724" y="20592"/>
                </a:cubicBezTo>
                <a:cubicBezTo>
                  <a:pt x="19428" y="20592"/>
                  <a:pt x="19428" y="20592"/>
                  <a:pt x="19428" y="20592"/>
                </a:cubicBezTo>
                <a:cubicBezTo>
                  <a:pt x="19428" y="21600"/>
                  <a:pt x="19428" y="21600"/>
                  <a:pt x="19428" y="21600"/>
                </a:cubicBezTo>
                <a:lnTo>
                  <a:pt x="21600" y="20016"/>
                </a:lnTo>
                <a:close/>
              </a:path>
            </a:pathLst>
          </a:custGeom>
          <a:solidFill>
            <a:srgbClr val="146497"/>
          </a:solidFill>
          <a:ln w="12700">
            <a:miter lim="400000"/>
          </a:ln>
        </p:spPr>
        <p:txBody>
          <a:bodyPr lIns="73037" rIns="73037"/>
          <a:lstStyle/>
          <a:p>
            <a:endParaRPr sz="2876"/>
          </a:p>
        </p:txBody>
      </p:sp>
      <p:sp>
        <p:nvSpPr>
          <p:cNvPr id="16" name="Rectangle 15">
            <a:extLst>
              <a:ext uri="{FF2B5EF4-FFF2-40B4-BE49-F238E27FC236}">
                <a16:creationId xmlns:a16="http://schemas.microsoft.com/office/drawing/2014/main" id="{03A7F786-50EB-4FF3-94C8-04214D2A0742}"/>
              </a:ext>
            </a:extLst>
          </p:cNvPr>
          <p:cNvSpPr/>
          <p:nvPr/>
        </p:nvSpPr>
        <p:spPr>
          <a:xfrm>
            <a:off x="646777" y="3342599"/>
            <a:ext cx="5700860" cy="1200329"/>
          </a:xfrm>
          <a:prstGeom prst="rect">
            <a:avLst/>
          </a:prstGeom>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Because we offer more services under one roof than your typical brick and mortar location, we can help reduce your over all expenses and manage your project timelines better.</a:t>
            </a:r>
          </a:p>
        </p:txBody>
      </p:sp>
      <p:pic>
        <p:nvPicPr>
          <p:cNvPr id="18" name="Picture 17" descr="Chart, funnel chart&#10;&#10;Description automatically generated">
            <a:extLst>
              <a:ext uri="{FF2B5EF4-FFF2-40B4-BE49-F238E27FC236}">
                <a16:creationId xmlns:a16="http://schemas.microsoft.com/office/drawing/2014/main" id="{EB772FE1-C896-473F-80E4-916974C7A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105" y="476245"/>
            <a:ext cx="2766065" cy="4191009"/>
          </a:xfrm>
          <a:prstGeom prst="rect">
            <a:avLst/>
          </a:prstGeom>
        </p:spPr>
      </p:pic>
    </p:spTree>
    <p:extLst>
      <p:ext uri="{BB962C8B-B14F-4D97-AF65-F5344CB8AC3E}">
        <p14:creationId xmlns:p14="http://schemas.microsoft.com/office/powerpoint/2010/main" val="34097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iterate>
                                    <p:tmAbs val="0"/>
                                  </p:iterate>
                                  <p:childTnLst>
                                    <p:set>
                                      <p:cBhvr>
                                        <p:cTn id="6" fill="hold"/>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0-#ppt_w/2"/>
                                          </p:val>
                                        </p:tav>
                                        <p:tav tm="100000">
                                          <p:val>
                                            <p:strVal val="#ppt_x"/>
                                          </p:val>
                                        </p:tav>
                                      </p:tavLst>
                                    </p:anim>
                                    <p:anim calcmode="lin" valueType="num">
                                      <p:cBhvr>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850"/>
                            </p:stCondLst>
                            <p:childTnLst>
                              <p:par>
                                <p:cTn id="10" presetID="2" presetClass="entr" presetSubtype="8" fill="hold" grpId="0" nodeType="afterEffect">
                                  <p:stCondLst>
                                    <p:cond delay="0"/>
                                  </p:stCondLst>
                                  <p:iterate>
                                    <p:tmAbs val="0"/>
                                  </p:iterate>
                                  <p:childTnLst>
                                    <p:set>
                                      <p:cBhvr>
                                        <p:cTn id="11" fill="hold"/>
                                        <p:tgtEl>
                                          <p:spTgt spid="12"/>
                                        </p:tgtEl>
                                        <p:attrNameLst>
                                          <p:attrName>style.visibility</p:attrName>
                                        </p:attrNameLst>
                                      </p:cBhvr>
                                      <p:to>
                                        <p:strVal val="visible"/>
                                      </p:to>
                                    </p:set>
                                    <p:anim calcmode="lin" valueType="num">
                                      <p:cBhvr>
                                        <p:cTn id="12" dur="750" fill="hold"/>
                                        <p:tgtEl>
                                          <p:spTgt spid="12"/>
                                        </p:tgtEl>
                                        <p:attrNameLst>
                                          <p:attrName>ppt_x</p:attrName>
                                        </p:attrNameLst>
                                      </p:cBhvr>
                                      <p:tavLst>
                                        <p:tav tm="0">
                                          <p:val>
                                            <p:strVal val="0-#ppt_w/2"/>
                                          </p:val>
                                        </p:tav>
                                        <p:tav tm="100000">
                                          <p:val>
                                            <p:strVal val="#ppt_x"/>
                                          </p:val>
                                        </p:tav>
                                      </p:tavLst>
                                    </p:anim>
                                    <p:anim calcmode="lin" valueType="num">
                                      <p:cBhvr>
                                        <p:cTn id="13" dur="75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2" fill="hold" grpId="0" nodeType="afterEffect">
                                  <p:stCondLst>
                                    <p:cond delay="0"/>
                                  </p:stCondLst>
                                  <p:iterate>
                                    <p:tmAbs val="0"/>
                                  </p:iterate>
                                  <p:childTnLst>
                                    <p:set>
                                      <p:cBhvr>
                                        <p:cTn id="16" fill="hold"/>
                                        <p:tgtEl>
                                          <p:spTgt spid="14"/>
                                        </p:tgtEl>
                                        <p:attrNameLst>
                                          <p:attrName>style.visibility</p:attrName>
                                        </p:attrNameLst>
                                      </p:cBhvr>
                                      <p:to>
                                        <p:strVal val="visible"/>
                                      </p:to>
                                    </p:set>
                                    <p:anim calcmode="lin" valueType="num">
                                      <p:cBhvr>
                                        <p:cTn id="17" dur="750" fill="hold"/>
                                        <p:tgtEl>
                                          <p:spTgt spid="14"/>
                                        </p:tgtEl>
                                        <p:attrNameLst>
                                          <p:attrName>ppt_x</p:attrName>
                                        </p:attrNameLst>
                                      </p:cBhvr>
                                      <p:tavLst>
                                        <p:tav tm="0">
                                          <p:val>
                                            <p:strVal val="1+#ppt_w/2"/>
                                          </p:val>
                                        </p:tav>
                                        <p:tav tm="100000">
                                          <p:val>
                                            <p:strVal val="#ppt_x"/>
                                          </p:val>
                                        </p:tav>
                                      </p:tavLst>
                                    </p:anim>
                                    <p:anim calcmode="lin" valueType="num">
                                      <p:cBhvr>
                                        <p:cTn id="18"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P spid="1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FDB7-D138-4483-9189-DFA0C17AC93E}"/>
              </a:ext>
            </a:extLst>
          </p:cNvPr>
          <p:cNvSpPr>
            <a:spLocks noGrp="1"/>
          </p:cNvSpPr>
          <p:nvPr>
            <p:ph type="title"/>
          </p:nvPr>
        </p:nvSpPr>
        <p:spPr/>
        <p:txBody>
          <a:bodyPr/>
          <a:lstStyle/>
          <a:p>
            <a:r>
              <a:rPr lang="en-US" dirty="0"/>
              <a:t>Promotional Video</a:t>
            </a:r>
          </a:p>
        </p:txBody>
      </p:sp>
      <p:pic>
        <p:nvPicPr>
          <p:cNvPr id="6" name="Online Media 5" title="Document Solutions Promo">
            <a:hlinkClick r:id="" action="ppaction://media"/>
            <a:extLst>
              <a:ext uri="{FF2B5EF4-FFF2-40B4-BE49-F238E27FC236}">
                <a16:creationId xmlns:a16="http://schemas.microsoft.com/office/drawing/2014/main" id="{6A524F8D-82B4-4C39-B80C-8A8E23DCD69E}"/>
              </a:ext>
            </a:extLst>
          </p:cNvPr>
          <p:cNvPicPr>
            <a:picLocks noGrp="1" noRot="1" noChangeAspect="1"/>
          </p:cNvPicPr>
          <p:nvPr>
            <p:ph idx="1"/>
            <a:videoFile r:link="rId1"/>
          </p:nvPr>
        </p:nvPicPr>
        <p:blipFill>
          <a:blip r:embed="rId3"/>
          <a:stretch>
            <a:fillRect/>
          </a:stretch>
        </p:blipFill>
        <p:spPr>
          <a:xfrm>
            <a:off x="1378324" y="818707"/>
            <a:ext cx="6534884" cy="3692123"/>
          </a:xfrm>
          <a:prstGeom prst="rect">
            <a:avLst/>
          </a:prstGeom>
        </p:spPr>
      </p:pic>
    </p:spTree>
    <p:extLst>
      <p:ext uri="{BB962C8B-B14F-4D97-AF65-F5344CB8AC3E}">
        <p14:creationId xmlns:p14="http://schemas.microsoft.com/office/powerpoint/2010/main" val="16358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FDB7-D138-4483-9189-DFA0C17AC93E}"/>
              </a:ext>
            </a:extLst>
          </p:cNvPr>
          <p:cNvSpPr>
            <a:spLocks noGrp="1"/>
          </p:cNvSpPr>
          <p:nvPr>
            <p:ph type="title"/>
          </p:nvPr>
        </p:nvSpPr>
        <p:spPr/>
        <p:txBody>
          <a:bodyPr/>
          <a:lstStyle/>
          <a:p>
            <a:r>
              <a:rPr lang="en-US" dirty="0"/>
              <a:t>Local Government Case Study</a:t>
            </a:r>
          </a:p>
        </p:txBody>
      </p:sp>
      <p:sp>
        <p:nvSpPr>
          <p:cNvPr id="6" name="Content Placeholder 4">
            <a:extLst>
              <a:ext uri="{FF2B5EF4-FFF2-40B4-BE49-F238E27FC236}">
                <a16:creationId xmlns:a16="http://schemas.microsoft.com/office/drawing/2014/main" id="{287C47CA-BFA9-489A-ADA8-89891F052136}"/>
              </a:ext>
            </a:extLst>
          </p:cNvPr>
          <p:cNvSpPr txBox="1">
            <a:spLocks/>
          </p:cNvSpPr>
          <p:nvPr/>
        </p:nvSpPr>
        <p:spPr>
          <a:xfrm>
            <a:off x="190500" y="1196419"/>
            <a:ext cx="8763000" cy="37188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1600" dirty="0"/>
          </a:p>
          <a:p>
            <a:pPr marL="0" indent="0" algn="ctr">
              <a:buFont typeface="Arial" panose="020B0604020202020204" pitchFamily="34" charset="0"/>
              <a:buNone/>
            </a:pPr>
            <a:endParaRPr lang="en-US" sz="1600" dirty="0"/>
          </a:p>
          <a:p>
            <a:pPr marL="0" indent="0" algn="ctr">
              <a:buFont typeface="Arial" panose="020B0604020202020204" pitchFamily="34" charset="0"/>
              <a:buNone/>
            </a:pPr>
            <a:r>
              <a:rPr lang="en-US" sz="3600" b="1" dirty="0"/>
              <a:t>Jeelissa Brown</a:t>
            </a:r>
          </a:p>
          <a:p>
            <a:pPr marL="0" indent="0" algn="ctr">
              <a:buFont typeface="Arial" panose="020B0604020202020204" pitchFamily="34" charset="0"/>
              <a:buNone/>
            </a:pPr>
            <a:r>
              <a:rPr lang="en-US" sz="2000" i="1" dirty="0"/>
              <a:t>Assistant Director of Customer Support</a:t>
            </a:r>
          </a:p>
          <a:p>
            <a:pPr marL="0" indent="0" algn="ctr">
              <a:buFont typeface="Arial" panose="020B0604020202020204" pitchFamily="34" charset="0"/>
              <a:buNone/>
            </a:pPr>
            <a:endParaRPr lang="en-US" sz="2000" i="1" dirty="0"/>
          </a:p>
        </p:txBody>
      </p:sp>
    </p:spTree>
    <p:extLst>
      <p:ext uri="{BB962C8B-B14F-4D97-AF65-F5344CB8AC3E}">
        <p14:creationId xmlns:p14="http://schemas.microsoft.com/office/powerpoint/2010/main" val="351921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FDB7-D138-4483-9189-DFA0C17AC93E}"/>
              </a:ext>
            </a:extLst>
          </p:cNvPr>
          <p:cNvSpPr>
            <a:spLocks noGrp="1"/>
          </p:cNvSpPr>
          <p:nvPr>
            <p:ph type="title"/>
          </p:nvPr>
        </p:nvSpPr>
        <p:spPr/>
        <p:txBody>
          <a:bodyPr/>
          <a:lstStyle/>
          <a:p>
            <a:r>
              <a:rPr lang="en-US" dirty="0"/>
              <a:t>City of Franklin project</a:t>
            </a:r>
          </a:p>
        </p:txBody>
      </p:sp>
      <p:sp>
        <p:nvSpPr>
          <p:cNvPr id="3" name="Content Placeholder 2">
            <a:extLst>
              <a:ext uri="{FF2B5EF4-FFF2-40B4-BE49-F238E27FC236}">
                <a16:creationId xmlns:a16="http://schemas.microsoft.com/office/drawing/2014/main" id="{3C64B70A-B492-4069-84E2-D465783A91EB}"/>
              </a:ext>
            </a:extLst>
          </p:cNvPr>
          <p:cNvSpPr>
            <a:spLocks noGrp="1"/>
          </p:cNvSpPr>
          <p:nvPr>
            <p:ph idx="1"/>
          </p:nvPr>
        </p:nvSpPr>
        <p:spPr/>
        <p:txBody>
          <a:bodyPr/>
          <a:lstStyle/>
          <a:p>
            <a:endParaRPr lang="fr-FR" dirty="0">
              <a:hlinkClick r:id="rId2"/>
            </a:endParaRPr>
          </a:p>
          <a:p>
            <a:pPr marL="0" indent="0">
              <a:buNone/>
            </a:pPr>
            <a:endParaRPr lang="fr-FR" dirty="0">
              <a:hlinkClick r:id="rId2"/>
            </a:endParaRPr>
          </a:p>
        </p:txBody>
      </p:sp>
      <p:pic>
        <p:nvPicPr>
          <p:cNvPr id="5" name="Picture 4" descr="A piece of paper on a table&#10;&#10;Description automatically generated with low confidence">
            <a:extLst>
              <a:ext uri="{FF2B5EF4-FFF2-40B4-BE49-F238E27FC236}">
                <a16:creationId xmlns:a16="http://schemas.microsoft.com/office/drawing/2014/main" id="{318973AD-9658-44CD-B38B-96CF57CD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75" y="1830657"/>
            <a:ext cx="4034118" cy="2716306"/>
          </a:xfrm>
          <a:prstGeom prst="rect">
            <a:avLst/>
          </a:prstGeom>
        </p:spPr>
      </p:pic>
      <p:pic>
        <p:nvPicPr>
          <p:cNvPr id="7" name="Picture 6" descr="Text&#10;&#10;Description automatically generated">
            <a:extLst>
              <a:ext uri="{FF2B5EF4-FFF2-40B4-BE49-F238E27FC236}">
                <a16:creationId xmlns:a16="http://schemas.microsoft.com/office/drawing/2014/main" id="{8B4AC0A5-568A-44B3-B04C-331AAA64E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90" y="905435"/>
            <a:ext cx="4074459" cy="2716306"/>
          </a:xfrm>
          <a:prstGeom prst="rect">
            <a:avLst/>
          </a:prstGeom>
        </p:spPr>
      </p:pic>
    </p:spTree>
    <p:extLst>
      <p:ext uri="{BB962C8B-B14F-4D97-AF65-F5344CB8AC3E}">
        <p14:creationId xmlns:p14="http://schemas.microsoft.com/office/powerpoint/2010/main" val="292478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Document Solutions</a:t>
            </a:r>
          </a:p>
        </p:txBody>
      </p:sp>
      <p:sp>
        <p:nvSpPr>
          <p:cNvPr id="5" name="Content Placeholder 4"/>
          <p:cNvSpPr>
            <a:spLocks noGrp="1"/>
          </p:cNvSpPr>
          <p:nvPr>
            <p:ph idx="1"/>
          </p:nvPr>
        </p:nvSpPr>
        <p:spPr/>
        <p:txBody>
          <a:bodyPr>
            <a:normAutofit/>
          </a:bodyPr>
          <a:lstStyle/>
          <a:p>
            <a:pPr marL="0" indent="0" algn="ctr">
              <a:buNone/>
            </a:pPr>
            <a:endParaRPr lang="en-US" sz="1600" dirty="0"/>
          </a:p>
          <a:p>
            <a:pPr marL="0" indent="0" algn="ctr">
              <a:buNone/>
            </a:pPr>
            <a:endParaRPr lang="en-US" sz="1600" dirty="0"/>
          </a:p>
          <a:p>
            <a:pPr marL="0" indent="0" algn="ctr">
              <a:buNone/>
            </a:pPr>
            <a:r>
              <a:rPr lang="en-US" sz="3600" b="1" dirty="0"/>
              <a:t>Jeelissa Brown</a:t>
            </a:r>
          </a:p>
          <a:p>
            <a:pPr marL="0" indent="0" algn="ctr">
              <a:buNone/>
            </a:pPr>
            <a:r>
              <a:rPr lang="en-US" sz="2000" i="1" dirty="0"/>
              <a:t>Assistant Director of Customer Support</a:t>
            </a:r>
          </a:p>
          <a:p>
            <a:pPr marL="0" indent="0" algn="ctr">
              <a:buNone/>
            </a:pPr>
            <a:endParaRPr lang="en-US" sz="2000" i="1" dirty="0"/>
          </a:p>
          <a:p>
            <a:pPr marL="0" indent="0" algn="ctr">
              <a:buNone/>
            </a:pPr>
            <a:r>
              <a:rPr lang="en-US" dirty="0"/>
              <a:t>P: 615-741-9299</a:t>
            </a:r>
          </a:p>
          <a:p>
            <a:pPr marL="0" indent="0" algn="ctr">
              <a:buNone/>
            </a:pPr>
            <a:r>
              <a:rPr lang="en-US" dirty="0"/>
              <a:t>Email: </a:t>
            </a:r>
            <a:r>
              <a:rPr lang="en-US" dirty="0">
                <a:hlinkClick r:id="rId2"/>
              </a:rPr>
              <a:t>Jeelissa.Brown@TN.gov</a:t>
            </a:r>
            <a:endParaRPr lang="en-US" dirty="0"/>
          </a:p>
          <a:p>
            <a:pPr marL="0" indent="0" algn="ctr">
              <a:buNone/>
            </a:pPr>
            <a:endParaRPr lang="en-US" sz="1600" dirty="0"/>
          </a:p>
        </p:txBody>
      </p:sp>
    </p:spTree>
    <p:extLst>
      <p:ext uri="{BB962C8B-B14F-4D97-AF65-F5344CB8AC3E}">
        <p14:creationId xmlns:p14="http://schemas.microsoft.com/office/powerpoint/2010/main" val="798571206"/>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1250</TotalTime>
  <Words>187</Words>
  <Application>Microsoft Office PowerPoint</Application>
  <PresentationFormat>On-screen Show (16:9)</PresentationFormat>
  <Paragraphs>35</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PowerPoint B</vt:lpstr>
      <vt:lpstr>Document Solutions</vt:lpstr>
      <vt:lpstr>Local Government Purchasing Forum</vt:lpstr>
      <vt:lpstr>Local Government Purchasing Forum</vt:lpstr>
      <vt:lpstr>Put us to work for you!</vt:lpstr>
      <vt:lpstr>Promotional Video</vt:lpstr>
      <vt:lpstr>Local Government Case Study</vt:lpstr>
      <vt:lpstr>City of Franklin project</vt:lpstr>
      <vt:lpstr>Contact Document Solutions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Karla Anderson</cp:lastModifiedBy>
  <cp:revision>24</cp:revision>
  <cp:lastPrinted>2021-09-21T22:30:42Z</cp:lastPrinted>
  <dcterms:created xsi:type="dcterms:W3CDTF">2015-04-23T14:34:26Z</dcterms:created>
  <dcterms:modified xsi:type="dcterms:W3CDTF">2022-10-25T15:34:00Z</dcterms:modified>
</cp:coreProperties>
</file>