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3" r:id="rId4"/>
    <p:sldId id="265" r:id="rId5"/>
    <p:sldId id="259" r:id="rId6"/>
    <p:sldId id="285" r:id="rId7"/>
    <p:sldId id="283" r:id="rId8"/>
    <p:sldId id="289" r:id="rId9"/>
    <p:sldId id="290" r:id="rId10"/>
    <p:sldId id="263" r:id="rId11"/>
    <p:sldId id="264" r:id="rId12"/>
    <p:sldId id="284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77" autoAdjust="0"/>
  </p:normalViewPr>
  <p:slideViewPr>
    <p:cSldViewPr>
      <p:cViewPr varScale="1">
        <p:scale>
          <a:sx n="81" d="100"/>
          <a:sy n="81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Ingram" userId="49b189b4-9be6-4fb9-8b0d-941d2d3b2b90" providerId="ADAL" clId="{0847CB22-8D08-4FF3-B48D-64F05E47BA12}"/>
    <pc:docChg chg="custSel addSld delSld modSld sldOrd">
      <pc:chgData name="Jason Ingram" userId="49b189b4-9be6-4fb9-8b0d-941d2d3b2b90" providerId="ADAL" clId="{0847CB22-8D08-4FF3-B48D-64F05E47BA12}" dt="2023-06-12T20:57:09.534" v="718" actId="255"/>
      <pc:docMkLst>
        <pc:docMk/>
      </pc:docMkLst>
      <pc:sldChg chg="modSp mod">
        <pc:chgData name="Jason Ingram" userId="49b189b4-9be6-4fb9-8b0d-941d2d3b2b90" providerId="ADAL" clId="{0847CB22-8D08-4FF3-B48D-64F05E47BA12}" dt="2023-06-12T13:07:53.204" v="140" actId="20577"/>
        <pc:sldMkLst>
          <pc:docMk/>
          <pc:sldMk cId="479260111" sldId="256"/>
        </pc:sldMkLst>
        <pc:spChg chg="mod">
          <ac:chgData name="Jason Ingram" userId="49b189b4-9be6-4fb9-8b0d-941d2d3b2b90" providerId="ADAL" clId="{0847CB22-8D08-4FF3-B48D-64F05E47BA12}" dt="2023-06-12T13:07:53.204" v="140" actId="20577"/>
          <ac:spMkLst>
            <pc:docMk/>
            <pc:sldMk cId="479260111" sldId="256"/>
            <ac:spMk id="4" creationId="{00000000-0000-0000-0000-000000000000}"/>
          </ac:spMkLst>
        </pc:spChg>
      </pc:sldChg>
      <pc:sldChg chg="ord">
        <pc:chgData name="Jason Ingram" userId="49b189b4-9be6-4fb9-8b0d-941d2d3b2b90" providerId="ADAL" clId="{0847CB22-8D08-4FF3-B48D-64F05E47BA12}" dt="2023-06-12T13:05:29.645" v="113"/>
        <pc:sldMkLst>
          <pc:docMk/>
          <pc:sldMk cId="2082183723" sldId="259"/>
        </pc:sldMkLst>
      </pc:sldChg>
      <pc:sldChg chg="modSp del mod">
        <pc:chgData name="Jason Ingram" userId="49b189b4-9be6-4fb9-8b0d-941d2d3b2b90" providerId="ADAL" clId="{0847CB22-8D08-4FF3-B48D-64F05E47BA12}" dt="2023-06-12T20:40:20.326" v="141" actId="2696"/>
        <pc:sldMkLst>
          <pc:docMk/>
          <pc:sldMk cId="1191946917" sldId="260"/>
        </pc:sldMkLst>
        <pc:spChg chg="mod">
          <ac:chgData name="Jason Ingram" userId="49b189b4-9be6-4fb9-8b0d-941d2d3b2b90" providerId="ADAL" clId="{0847CB22-8D08-4FF3-B48D-64F05E47BA12}" dt="2023-06-12T12:49:58.297" v="4" actId="14100"/>
          <ac:spMkLst>
            <pc:docMk/>
            <pc:sldMk cId="1191946917" sldId="260"/>
            <ac:spMk id="5" creationId="{00000000-0000-0000-0000-000000000000}"/>
          </ac:spMkLst>
        </pc:spChg>
      </pc:sldChg>
      <pc:sldChg chg="addSp delSp modSp mod ord modNotesTx">
        <pc:chgData name="Jason Ingram" userId="49b189b4-9be6-4fb9-8b0d-941d2d3b2b90" providerId="ADAL" clId="{0847CB22-8D08-4FF3-B48D-64F05E47BA12}" dt="2023-06-12T20:50:23.052" v="566" actId="20577"/>
        <pc:sldMkLst>
          <pc:docMk/>
          <pc:sldMk cId="2272475923" sldId="263"/>
        </pc:sldMkLst>
        <pc:spChg chg="add mod">
          <ac:chgData name="Jason Ingram" userId="49b189b4-9be6-4fb9-8b0d-941d2d3b2b90" providerId="ADAL" clId="{0847CB22-8D08-4FF3-B48D-64F05E47BA12}" dt="2023-06-12T20:50:23.052" v="566" actId="20577"/>
          <ac:spMkLst>
            <pc:docMk/>
            <pc:sldMk cId="2272475923" sldId="263"/>
            <ac:spMk id="3" creationId="{E0829DC4-9E22-0C4B-FCDC-56B817E97732}"/>
          </ac:spMkLst>
        </pc:spChg>
        <pc:spChg chg="mod">
          <ac:chgData name="Jason Ingram" userId="49b189b4-9be6-4fb9-8b0d-941d2d3b2b90" providerId="ADAL" clId="{0847CB22-8D08-4FF3-B48D-64F05E47BA12}" dt="2023-06-12T20:45:24.889" v="391" actId="20577"/>
          <ac:spMkLst>
            <pc:docMk/>
            <pc:sldMk cId="2272475923" sldId="263"/>
            <ac:spMk id="4" creationId="{00000000-0000-0000-0000-000000000000}"/>
          </ac:spMkLst>
        </pc:spChg>
        <pc:spChg chg="del mod">
          <ac:chgData name="Jason Ingram" userId="49b189b4-9be6-4fb9-8b0d-941d2d3b2b90" providerId="ADAL" clId="{0847CB22-8D08-4FF3-B48D-64F05E47BA12}" dt="2023-06-12T20:46:01.265" v="444" actId="21"/>
          <ac:spMkLst>
            <pc:docMk/>
            <pc:sldMk cId="2272475923" sldId="263"/>
            <ac:spMk id="5" creationId="{00000000-0000-0000-0000-000000000000}"/>
          </ac:spMkLst>
        </pc:spChg>
      </pc:sldChg>
      <pc:sldChg chg="del">
        <pc:chgData name="Jason Ingram" userId="49b189b4-9be6-4fb9-8b0d-941d2d3b2b90" providerId="ADAL" clId="{0847CB22-8D08-4FF3-B48D-64F05E47BA12}" dt="2023-06-12T12:50:27.448" v="5" actId="2696"/>
        <pc:sldMkLst>
          <pc:docMk/>
          <pc:sldMk cId="798571206" sldId="264"/>
        </pc:sldMkLst>
      </pc:sldChg>
      <pc:sldChg chg="modSp mod modNotesTx">
        <pc:chgData name="Jason Ingram" userId="49b189b4-9be6-4fb9-8b0d-941d2d3b2b90" providerId="ADAL" clId="{0847CB22-8D08-4FF3-B48D-64F05E47BA12}" dt="2023-06-12T20:45:50.968" v="443" actId="20577"/>
        <pc:sldMkLst>
          <pc:docMk/>
          <pc:sldMk cId="267983435" sldId="265"/>
        </pc:sldMkLst>
        <pc:spChg chg="mod">
          <ac:chgData name="Jason Ingram" userId="49b189b4-9be6-4fb9-8b0d-941d2d3b2b90" providerId="ADAL" clId="{0847CB22-8D08-4FF3-B48D-64F05E47BA12}" dt="2023-06-12T20:44:05.846" v="363" actId="1076"/>
          <ac:spMkLst>
            <pc:docMk/>
            <pc:sldMk cId="267983435" sldId="265"/>
            <ac:spMk id="4" creationId="{00000000-0000-0000-0000-000000000000}"/>
          </ac:spMkLst>
        </pc:spChg>
        <pc:spChg chg="mod">
          <ac:chgData name="Jason Ingram" userId="49b189b4-9be6-4fb9-8b0d-941d2d3b2b90" providerId="ADAL" clId="{0847CB22-8D08-4FF3-B48D-64F05E47BA12}" dt="2023-06-12T12:56:15.901" v="102" actId="207"/>
          <ac:spMkLst>
            <pc:docMk/>
            <pc:sldMk cId="267983435" sldId="265"/>
            <ac:spMk id="5" creationId="{00000000-0000-0000-0000-000000000000}"/>
          </ac:spMkLst>
        </pc:spChg>
        <pc:spChg chg="mod">
          <ac:chgData name="Jason Ingram" userId="49b189b4-9be6-4fb9-8b0d-941d2d3b2b90" providerId="ADAL" clId="{0847CB22-8D08-4FF3-B48D-64F05E47BA12}" dt="2023-06-12T12:58:28.205" v="105" actId="207"/>
          <ac:spMkLst>
            <pc:docMk/>
            <pc:sldMk cId="267983435" sldId="265"/>
            <ac:spMk id="8" creationId="{00000000-0000-0000-0000-000000000000}"/>
          </ac:spMkLst>
        </pc:spChg>
      </pc:sldChg>
      <pc:sldChg chg="del">
        <pc:chgData name="Jason Ingram" userId="49b189b4-9be6-4fb9-8b0d-941d2d3b2b90" providerId="ADAL" clId="{0847CB22-8D08-4FF3-B48D-64F05E47BA12}" dt="2023-06-12T20:51:41.670" v="568" actId="2696"/>
        <pc:sldMkLst>
          <pc:docMk/>
          <pc:sldMk cId="1492055755" sldId="267"/>
        </pc:sldMkLst>
      </pc:sldChg>
      <pc:sldChg chg="del">
        <pc:chgData name="Jason Ingram" userId="49b189b4-9be6-4fb9-8b0d-941d2d3b2b90" providerId="ADAL" clId="{0847CB22-8D08-4FF3-B48D-64F05E47BA12}" dt="2023-06-12T20:51:19.943" v="567" actId="2696"/>
        <pc:sldMkLst>
          <pc:docMk/>
          <pc:sldMk cId="1423042197" sldId="268"/>
        </pc:sldMkLst>
      </pc:sldChg>
      <pc:sldChg chg="del">
        <pc:chgData name="Jason Ingram" userId="49b189b4-9be6-4fb9-8b0d-941d2d3b2b90" providerId="ADAL" clId="{0847CB22-8D08-4FF3-B48D-64F05E47BA12}" dt="2023-06-12T20:51:19.943" v="567" actId="2696"/>
        <pc:sldMkLst>
          <pc:docMk/>
          <pc:sldMk cId="1249540872" sldId="269"/>
        </pc:sldMkLst>
      </pc:sldChg>
      <pc:sldChg chg="ord">
        <pc:chgData name="Jason Ingram" userId="49b189b4-9be6-4fb9-8b0d-941d2d3b2b90" providerId="ADAL" clId="{0847CB22-8D08-4FF3-B48D-64F05E47BA12}" dt="2023-06-12T13:05:22.085" v="111"/>
        <pc:sldMkLst>
          <pc:docMk/>
          <pc:sldMk cId="3063079110" sldId="270"/>
        </pc:sldMkLst>
      </pc:sldChg>
      <pc:sldChg chg="ord">
        <pc:chgData name="Jason Ingram" userId="49b189b4-9be6-4fb9-8b0d-941d2d3b2b90" providerId="ADAL" clId="{0847CB22-8D08-4FF3-B48D-64F05E47BA12}" dt="2023-06-12T20:56:12.730" v="715"/>
        <pc:sldMkLst>
          <pc:docMk/>
          <pc:sldMk cId="227102832" sldId="273"/>
        </pc:sldMkLst>
      </pc:sldChg>
      <pc:sldChg chg="ord">
        <pc:chgData name="Jason Ingram" userId="49b189b4-9be6-4fb9-8b0d-941d2d3b2b90" providerId="ADAL" clId="{0847CB22-8D08-4FF3-B48D-64F05E47BA12}" dt="2023-06-12T13:05:36.004" v="115"/>
        <pc:sldMkLst>
          <pc:docMk/>
          <pc:sldMk cId="3575618777" sldId="274"/>
        </pc:sldMkLst>
      </pc:sldChg>
      <pc:sldChg chg="del">
        <pc:chgData name="Jason Ingram" userId="49b189b4-9be6-4fb9-8b0d-941d2d3b2b90" providerId="ADAL" clId="{0847CB22-8D08-4FF3-B48D-64F05E47BA12}" dt="2023-06-12T20:51:19.943" v="567" actId="2696"/>
        <pc:sldMkLst>
          <pc:docMk/>
          <pc:sldMk cId="2174930912" sldId="275"/>
        </pc:sldMkLst>
      </pc:sldChg>
      <pc:sldChg chg="del">
        <pc:chgData name="Jason Ingram" userId="49b189b4-9be6-4fb9-8b0d-941d2d3b2b90" providerId="ADAL" clId="{0847CB22-8D08-4FF3-B48D-64F05E47BA12}" dt="2023-06-12T20:51:41.670" v="568" actId="2696"/>
        <pc:sldMkLst>
          <pc:docMk/>
          <pc:sldMk cId="932940568" sldId="276"/>
        </pc:sldMkLst>
      </pc:sldChg>
      <pc:sldChg chg="del">
        <pc:chgData name="Jason Ingram" userId="49b189b4-9be6-4fb9-8b0d-941d2d3b2b90" providerId="ADAL" clId="{0847CB22-8D08-4FF3-B48D-64F05E47BA12}" dt="2023-06-12T20:51:41.670" v="568" actId="2696"/>
        <pc:sldMkLst>
          <pc:docMk/>
          <pc:sldMk cId="2406913837" sldId="277"/>
        </pc:sldMkLst>
      </pc:sldChg>
      <pc:sldChg chg="del">
        <pc:chgData name="Jason Ingram" userId="49b189b4-9be6-4fb9-8b0d-941d2d3b2b90" providerId="ADAL" clId="{0847CB22-8D08-4FF3-B48D-64F05E47BA12}" dt="2023-06-12T20:51:41.670" v="568" actId="2696"/>
        <pc:sldMkLst>
          <pc:docMk/>
          <pc:sldMk cId="468345990" sldId="278"/>
        </pc:sldMkLst>
      </pc:sldChg>
      <pc:sldChg chg="del">
        <pc:chgData name="Jason Ingram" userId="49b189b4-9be6-4fb9-8b0d-941d2d3b2b90" providerId="ADAL" clId="{0847CB22-8D08-4FF3-B48D-64F05E47BA12}" dt="2023-06-12T20:51:41.670" v="568" actId="2696"/>
        <pc:sldMkLst>
          <pc:docMk/>
          <pc:sldMk cId="1458408288" sldId="279"/>
        </pc:sldMkLst>
      </pc:sldChg>
      <pc:sldChg chg="del">
        <pc:chgData name="Jason Ingram" userId="49b189b4-9be6-4fb9-8b0d-941d2d3b2b90" providerId="ADAL" clId="{0847CB22-8D08-4FF3-B48D-64F05E47BA12}" dt="2023-06-12T20:51:41.670" v="568" actId="2696"/>
        <pc:sldMkLst>
          <pc:docMk/>
          <pc:sldMk cId="3714326470" sldId="280"/>
        </pc:sldMkLst>
      </pc:sldChg>
      <pc:sldChg chg="del">
        <pc:chgData name="Jason Ingram" userId="49b189b4-9be6-4fb9-8b0d-941d2d3b2b90" providerId="ADAL" clId="{0847CB22-8D08-4FF3-B48D-64F05E47BA12}" dt="2023-06-12T20:51:41.670" v="568" actId="2696"/>
        <pc:sldMkLst>
          <pc:docMk/>
          <pc:sldMk cId="3733428694" sldId="281"/>
        </pc:sldMkLst>
      </pc:sldChg>
      <pc:sldChg chg="del">
        <pc:chgData name="Jason Ingram" userId="49b189b4-9be6-4fb9-8b0d-941d2d3b2b90" providerId="ADAL" clId="{0847CB22-8D08-4FF3-B48D-64F05E47BA12}" dt="2023-06-12T20:51:19.943" v="567" actId="2696"/>
        <pc:sldMkLst>
          <pc:docMk/>
          <pc:sldMk cId="2947502479" sldId="282"/>
        </pc:sldMkLst>
      </pc:sldChg>
      <pc:sldChg chg="ord">
        <pc:chgData name="Jason Ingram" userId="49b189b4-9be6-4fb9-8b0d-941d2d3b2b90" providerId="ADAL" clId="{0847CB22-8D08-4FF3-B48D-64F05E47BA12}" dt="2023-06-12T20:56:28.673" v="717"/>
        <pc:sldMkLst>
          <pc:docMk/>
          <pc:sldMk cId="1193126754" sldId="283"/>
        </pc:sldMkLst>
      </pc:sldChg>
      <pc:sldChg chg="modSp mod">
        <pc:chgData name="Jason Ingram" userId="49b189b4-9be6-4fb9-8b0d-941d2d3b2b90" providerId="ADAL" clId="{0847CB22-8D08-4FF3-B48D-64F05E47BA12}" dt="2023-06-12T20:57:09.534" v="718" actId="255"/>
        <pc:sldMkLst>
          <pc:docMk/>
          <pc:sldMk cId="4223780342" sldId="284"/>
        </pc:sldMkLst>
        <pc:spChg chg="mod">
          <ac:chgData name="Jason Ingram" userId="49b189b4-9be6-4fb9-8b0d-941d2d3b2b90" providerId="ADAL" clId="{0847CB22-8D08-4FF3-B48D-64F05E47BA12}" dt="2023-06-12T20:57:09.534" v="718" actId="255"/>
          <ac:spMkLst>
            <pc:docMk/>
            <pc:sldMk cId="4223780342" sldId="284"/>
            <ac:spMk id="2" creationId="{00000000-0000-0000-0000-000000000000}"/>
          </ac:spMkLst>
        </pc:spChg>
        <pc:spChg chg="mod">
          <ac:chgData name="Jason Ingram" userId="49b189b4-9be6-4fb9-8b0d-941d2d3b2b90" providerId="ADAL" clId="{0847CB22-8D08-4FF3-B48D-64F05E47BA12}" dt="2023-06-12T13:07:37.067" v="139" actId="20577"/>
          <ac:spMkLst>
            <pc:docMk/>
            <pc:sldMk cId="4223780342" sldId="284"/>
            <ac:spMk id="4" creationId="{00000000-0000-0000-0000-000000000000}"/>
          </ac:spMkLst>
        </pc:spChg>
      </pc:sldChg>
      <pc:sldChg chg="ord">
        <pc:chgData name="Jason Ingram" userId="49b189b4-9be6-4fb9-8b0d-941d2d3b2b90" providerId="ADAL" clId="{0847CB22-8D08-4FF3-B48D-64F05E47BA12}" dt="2023-06-12T20:56:28.673" v="717"/>
        <pc:sldMkLst>
          <pc:docMk/>
          <pc:sldMk cId="3140785301" sldId="285"/>
        </pc:sldMkLst>
      </pc:sldChg>
      <pc:sldChg chg="modSp add mod modNotesTx">
        <pc:chgData name="Jason Ingram" userId="49b189b4-9be6-4fb9-8b0d-941d2d3b2b90" providerId="ADAL" clId="{0847CB22-8D08-4FF3-B48D-64F05E47BA12}" dt="2023-06-12T20:54:09.575" v="713" actId="20577"/>
        <pc:sldMkLst>
          <pc:docMk/>
          <pc:sldMk cId="201572259" sldId="286"/>
        </pc:sldMkLst>
        <pc:spChg chg="mod">
          <ac:chgData name="Jason Ingram" userId="49b189b4-9be6-4fb9-8b0d-941d2d3b2b90" providerId="ADAL" clId="{0847CB22-8D08-4FF3-B48D-64F05E47BA12}" dt="2023-06-12T20:54:09.575" v="713" actId="20577"/>
          <ac:spMkLst>
            <pc:docMk/>
            <pc:sldMk cId="201572259" sldId="286"/>
            <ac:spMk id="3" creationId="{E0829DC4-9E22-0C4B-FCDC-56B817E97732}"/>
          </ac:spMkLst>
        </pc:spChg>
        <pc:spChg chg="mod">
          <ac:chgData name="Jason Ingram" userId="49b189b4-9be6-4fb9-8b0d-941d2d3b2b90" providerId="ADAL" clId="{0847CB22-8D08-4FF3-B48D-64F05E47BA12}" dt="2023-06-12T20:52:01.037" v="579" actId="20577"/>
          <ac:spMkLst>
            <pc:docMk/>
            <pc:sldMk cId="201572259" sldId="286"/>
            <ac:spMk id="4" creationId="{00000000-0000-0000-0000-000000000000}"/>
          </ac:spMkLst>
        </pc:spChg>
      </pc:sldChg>
    </pc:docChg>
  </pc:docChgLst>
  <pc:docChgLst>
    <pc:chgData name="Jason Ingram" userId="49b189b4-9be6-4fb9-8b0d-941d2d3b2b90" providerId="ADAL" clId="{9AAA66E0-CF7B-4723-8299-BEC0B116FCBE}"/>
    <pc:docChg chg="custSel modSld">
      <pc:chgData name="Jason Ingram" userId="49b189b4-9be6-4fb9-8b0d-941d2d3b2b90" providerId="ADAL" clId="{9AAA66E0-CF7B-4723-8299-BEC0B116FCBE}" dt="2024-07-03T18:20:36.751" v="96" actId="20577"/>
      <pc:docMkLst>
        <pc:docMk/>
      </pc:docMkLst>
      <pc:sldChg chg="addSp delSp modSp mod">
        <pc:chgData name="Jason Ingram" userId="49b189b4-9be6-4fb9-8b0d-941d2d3b2b90" providerId="ADAL" clId="{9AAA66E0-CF7B-4723-8299-BEC0B116FCBE}" dt="2024-07-02T19:47:56.655" v="94" actId="14100"/>
        <pc:sldMkLst>
          <pc:docMk/>
          <pc:sldMk cId="798571206" sldId="264"/>
        </pc:sldMkLst>
        <pc:spChg chg="mod">
          <ac:chgData name="Jason Ingram" userId="49b189b4-9be6-4fb9-8b0d-941d2d3b2b90" providerId="ADAL" clId="{9AAA66E0-CF7B-4723-8299-BEC0B116FCBE}" dt="2024-07-02T19:44:54.540" v="83" actId="20577"/>
          <ac:spMkLst>
            <pc:docMk/>
            <pc:sldMk cId="798571206" sldId="264"/>
            <ac:spMk id="5" creationId="{00000000-0000-0000-0000-000000000000}"/>
          </ac:spMkLst>
        </pc:spChg>
        <pc:picChg chg="del">
          <ac:chgData name="Jason Ingram" userId="49b189b4-9be6-4fb9-8b0d-941d2d3b2b90" providerId="ADAL" clId="{9AAA66E0-CF7B-4723-8299-BEC0B116FCBE}" dt="2024-07-02T19:46:22.155" v="84" actId="478"/>
          <ac:picMkLst>
            <pc:docMk/>
            <pc:sldMk cId="798571206" sldId="264"/>
            <ac:picMk id="2" creationId="{5939E7D8-0A34-4F81-8AC1-882D41DE0145}"/>
          </ac:picMkLst>
        </pc:picChg>
        <pc:picChg chg="add mod">
          <ac:chgData name="Jason Ingram" userId="49b189b4-9be6-4fb9-8b0d-941d2d3b2b90" providerId="ADAL" clId="{9AAA66E0-CF7B-4723-8299-BEC0B116FCBE}" dt="2024-07-02T19:47:56.655" v="94" actId="14100"/>
          <ac:picMkLst>
            <pc:docMk/>
            <pc:sldMk cId="798571206" sldId="264"/>
            <ac:picMk id="7" creationId="{EA4251FE-E864-87B1-8539-91B385883769}"/>
          </ac:picMkLst>
        </pc:picChg>
      </pc:sldChg>
      <pc:sldChg chg="modSp mod">
        <pc:chgData name="Jason Ingram" userId="49b189b4-9be6-4fb9-8b0d-941d2d3b2b90" providerId="ADAL" clId="{9AAA66E0-CF7B-4723-8299-BEC0B116FCBE}" dt="2024-07-03T18:20:36.751" v="96" actId="20577"/>
        <pc:sldMkLst>
          <pc:docMk/>
          <pc:sldMk cId="227102832" sldId="273"/>
        </pc:sldMkLst>
        <pc:spChg chg="mod">
          <ac:chgData name="Jason Ingram" userId="49b189b4-9be6-4fb9-8b0d-941d2d3b2b90" providerId="ADAL" clId="{9AAA66E0-CF7B-4723-8299-BEC0B116FCBE}" dt="2024-07-03T18:20:36.751" v="96" actId="20577"/>
          <ac:spMkLst>
            <pc:docMk/>
            <pc:sldMk cId="227102832" sldId="273"/>
            <ac:spMk id="5" creationId="{00000000-0000-0000-0000-000000000000}"/>
          </ac:spMkLst>
        </pc:spChg>
      </pc:sldChg>
    </pc:docChg>
  </pc:docChgLst>
  <pc:docChgLst>
    <pc:chgData name="Jason Ingram" userId="49b189b4-9be6-4fb9-8b0d-941d2d3b2b90" providerId="ADAL" clId="{5DD46916-B49E-4B09-99EC-B2A18952DF26}"/>
    <pc:docChg chg="undo custSel addSld delSld modSld sldOrd">
      <pc:chgData name="Jason Ingram" userId="49b189b4-9be6-4fb9-8b0d-941d2d3b2b90" providerId="ADAL" clId="{5DD46916-B49E-4B09-99EC-B2A18952DF26}" dt="2024-07-02T17:43:02.621" v="1032" actId="14100"/>
      <pc:docMkLst>
        <pc:docMk/>
      </pc:docMkLst>
      <pc:sldChg chg="modSp mod">
        <pc:chgData name="Jason Ingram" userId="49b189b4-9be6-4fb9-8b0d-941d2d3b2b90" providerId="ADAL" clId="{5DD46916-B49E-4B09-99EC-B2A18952DF26}" dt="2024-06-21T16:36:45.352" v="873" actId="14100"/>
        <pc:sldMkLst>
          <pc:docMk/>
          <pc:sldMk cId="479260111" sldId="256"/>
        </pc:sldMkLst>
        <pc:spChg chg="mod">
          <ac:chgData name="Jason Ingram" userId="49b189b4-9be6-4fb9-8b0d-941d2d3b2b90" providerId="ADAL" clId="{5DD46916-B49E-4B09-99EC-B2A18952DF26}" dt="2024-06-21T16:36:40.792" v="872" actId="1076"/>
          <ac:spMkLst>
            <pc:docMk/>
            <pc:sldMk cId="479260111" sldId="256"/>
            <ac:spMk id="2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6:36:45.352" v="873" actId="14100"/>
          <ac:spMkLst>
            <pc:docMk/>
            <pc:sldMk cId="479260111" sldId="256"/>
            <ac:spMk id="3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6:11:23.671" v="689"/>
          <ac:spMkLst>
            <pc:docMk/>
            <pc:sldMk cId="479260111" sldId="256"/>
            <ac:spMk id="4" creationId="{00000000-0000-0000-0000-000000000000}"/>
          </ac:spMkLst>
        </pc:spChg>
      </pc:sldChg>
      <pc:sldChg chg="addSp modSp mod">
        <pc:chgData name="Jason Ingram" userId="49b189b4-9be6-4fb9-8b0d-941d2d3b2b90" providerId="ADAL" clId="{5DD46916-B49E-4B09-99EC-B2A18952DF26}" dt="2024-06-21T16:13:35.116" v="741" actId="20577"/>
        <pc:sldMkLst>
          <pc:docMk/>
          <pc:sldMk cId="2082183723" sldId="259"/>
        </pc:sldMkLst>
        <pc:spChg chg="add mod">
          <ac:chgData name="Jason Ingram" userId="49b189b4-9be6-4fb9-8b0d-941d2d3b2b90" providerId="ADAL" clId="{5DD46916-B49E-4B09-99EC-B2A18952DF26}" dt="2024-06-21T16:13:35.116" v="741" actId="20577"/>
          <ac:spMkLst>
            <pc:docMk/>
            <pc:sldMk cId="2082183723" sldId="259"/>
            <ac:spMk id="2" creationId="{2E39F708-328A-B345-4C94-BA0F93BD66E4}"/>
          </ac:spMkLst>
        </pc:spChg>
        <pc:spChg chg="mod">
          <ac:chgData name="Jason Ingram" userId="49b189b4-9be6-4fb9-8b0d-941d2d3b2b90" providerId="ADAL" clId="{5DD46916-B49E-4B09-99EC-B2A18952DF26}" dt="2024-06-21T14:51:21.417" v="170" actId="20577"/>
          <ac:spMkLst>
            <pc:docMk/>
            <pc:sldMk cId="2082183723" sldId="259"/>
            <ac:spMk id="3" creationId="{00000000-0000-0000-0000-000000000000}"/>
          </ac:spMkLst>
        </pc:spChg>
        <pc:spChg chg="add mod">
          <ac:chgData name="Jason Ingram" userId="49b189b4-9be6-4fb9-8b0d-941d2d3b2b90" providerId="ADAL" clId="{5DD46916-B49E-4B09-99EC-B2A18952DF26}" dt="2024-06-21T14:50:25.059" v="156" actId="1076"/>
          <ac:spMkLst>
            <pc:docMk/>
            <pc:sldMk cId="2082183723" sldId="259"/>
            <ac:spMk id="5" creationId="{01041632-095B-1B1A-EE7C-1BD9D9E2F9F6}"/>
          </ac:spMkLst>
        </pc:spChg>
        <pc:picChg chg="add mod">
          <ac:chgData name="Jason Ingram" userId="49b189b4-9be6-4fb9-8b0d-941d2d3b2b90" providerId="ADAL" clId="{5DD46916-B49E-4B09-99EC-B2A18952DF26}" dt="2024-06-21T14:48:22.067" v="137" actId="14100"/>
          <ac:picMkLst>
            <pc:docMk/>
            <pc:sldMk cId="2082183723" sldId="259"/>
            <ac:picMk id="4" creationId="{32A41CB4-768F-49E5-94CA-8FD023600BB8}"/>
          </ac:picMkLst>
        </pc:picChg>
        <pc:picChg chg="mod">
          <ac:chgData name="Jason Ingram" userId="49b189b4-9be6-4fb9-8b0d-941d2d3b2b90" providerId="ADAL" clId="{5DD46916-B49E-4B09-99EC-B2A18952DF26}" dt="2024-06-21T14:48:24.392" v="138" actId="14100"/>
          <ac:picMkLst>
            <pc:docMk/>
            <pc:sldMk cId="2082183723" sldId="259"/>
            <ac:picMk id="9" creationId="{0765CFC4-2428-B78D-CFCA-FF15C4CD7625}"/>
          </ac:picMkLst>
        </pc:picChg>
      </pc:sldChg>
      <pc:sldChg chg="add">
        <pc:chgData name="Jason Ingram" userId="49b189b4-9be6-4fb9-8b0d-941d2d3b2b90" providerId="ADAL" clId="{5DD46916-B49E-4B09-99EC-B2A18952DF26}" dt="2024-06-21T16:08:58.022" v="663"/>
        <pc:sldMkLst>
          <pc:docMk/>
          <pc:sldMk cId="2272475923" sldId="263"/>
        </pc:sldMkLst>
      </pc:sldChg>
      <pc:sldChg chg="modSp add mod">
        <pc:chgData name="Jason Ingram" userId="49b189b4-9be6-4fb9-8b0d-941d2d3b2b90" providerId="ADAL" clId="{5DD46916-B49E-4B09-99EC-B2A18952DF26}" dt="2024-06-21T16:17:20.118" v="778" actId="6549"/>
        <pc:sldMkLst>
          <pc:docMk/>
          <pc:sldMk cId="798571206" sldId="264"/>
        </pc:sldMkLst>
        <pc:spChg chg="mod">
          <ac:chgData name="Jason Ingram" userId="49b189b4-9be6-4fb9-8b0d-941d2d3b2b90" providerId="ADAL" clId="{5DD46916-B49E-4B09-99EC-B2A18952DF26}" dt="2024-06-21T16:17:20.118" v="778" actId="6549"/>
          <ac:spMkLst>
            <pc:docMk/>
            <pc:sldMk cId="798571206" sldId="264"/>
            <ac:spMk id="5" creationId="{00000000-0000-0000-0000-000000000000}"/>
          </ac:spMkLst>
        </pc:spChg>
      </pc:sldChg>
      <pc:sldChg chg="modSp mod ord modNotesTx">
        <pc:chgData name="Jason Ingram" userId="49b189b4-9be6-4fb9-8b0d-941d2d3b2b90" providerId="ADAL" clId="{5DD46916-B49E-4B09-99EC-B2A18952DF26}" dt="2024-07-02T17:28:16.803" v="996" actId="14100"/>
        <pc:sldMkLst>
          <pc:docMk/>
          <pc:sldMk cId="267983435" sldId="265"/>
        </pc:sldMkLst>
        <pc:spChg chg="mod">
          <ac:chgData name="Jason Ingram" userId="49b189b4-9be6-4fb9-8b0d-941d2d3b2b90" providerId="ADAL" clId="{5DD46916-B49E-4B09-99EC-B2A18952DF26}" dt="2024-07-02T17:28:16.803" v="996" actId="14100"/>
          <ac:spMkLst>
            <pc:docMk/>
            <pc:sldMk cId="267983435" sldId="265"/>
            <ac:spMk id="4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5:42:13.684" v="399" actId="255"/>
          <ac:spMkLst>
            <pc:docMk/>
            <pc:sldMk cId="267983435" sldId="265"/>
            <ac:spMk id="5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5:10:42.872" v="350" actId="20577"/>
          <ac:spMkLst>
            <pc:docMk/>
            <pc:sldMk cId="267983435" sldId="265"/>
            <ac:spMk id="7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6:02:43.706" v="545" actId="14100"/>
          <ac:spMkLst>
            <pc:docMk/>
            <pc:sldMk cId="267983435" sldId="265"/>
            <ac:spMk id="8" creationId="{00000000-0000-0000-0000-000000000000}"/>
          </ac:spMkLst>
        </pc:spChg>
      </pc:sldChg>
      <pc:sldChg chg="delSp modSp add del mod">
        <pc:chgData name="Jason Ingram" userId="49b189b4-9be6-4fb9-8b0d-941d2d3b2b90" providerId="ADAL" clId="{5DD46916-B49E-4B09-99EC-B2A18952DF26}" dt="2024-07-02T17:31:47.523" v="1030" actId="478"/>
        <pc:sldMkLst>
          <pc:docMk/>
          <pc:sldMk cId="3063079110" sldId="270"/>
        </pc:sldMkLst>
        <pc:spChg chg="mod">
          <ac:chgData name="Jason Ingram" userId="49b189b4-9be6-4fb9-8b0d-941d2d3b2b90" providerId="ADAL" clId="{5DD46916-B49E-4B09-99EC-B2A18952DF26}" dt="2024-07-02T17:31:23.494" v="1029" actId="14100"/>
          <ac:spMkLst>
            <pc:docMk/>
            <pc:sldMk cId="3063079110" sldId="270"/>
            <ac:spMk id="14" creationId="{C090A9FA-6889-477C-9C57-AD948A42318D}"/>
          </ac:spMkLst>
        </pc:spChg>
        <pc:spChg chg="del">
          <ac:chgData name="Jason Ingram" userId="49b189b4-9be6-4fb9-8b0d-941d2d3b2b90" providerId="ADAL" clId="{5DD46916-B49E-4B09-99EC-B2A18952DF26}" dt="2024-07-02T17:31:47.523" v="1030" actId="478"/>
          <ac:spMkLst>
            <pc:docMk/>
            <pc:sldMk cId="3063079110" sldId="270"/>
            <ac:spMk id="19" creationId="{CDDFFB6E-A855-5682-5D02-B1E6164442CE}"/>
          </ac:spMkLst>
        </pc:spChg>
      </pc:sldChg>
      <pc:sldChg chg="modSp mod">
        <pc:chgData name="Jason Ingram" userId="49b189b4-9be6-4fb9-8b0d-941d2d3b2b90" providerId="ADAL" clId="{5DD46916-B49E-4B09-99EC-B2A18952DF26}" dt="2024-07-02T17:22:36.173" v="887" actId="20577"/>
        <pc:sldMkLst>
          <pc:docMk/>
          <pc:sldMk cId="227102832" sldId="273"/>
        </pc:sldMkLst>
        <pc:spChg chg="mod">
          <ac:chgData name="Jason Ingram" userId="49b189b4-9be6-4fb9-8b0d-941d2d3b2b90" providerId="ADAL" clId="{5DD46916-B49E-4B09-99EC-B2A18952DF26}" dt="2024-06-21T14:26:03.064" v="22" actId="20577"/>
          <ac:spMkLst>
            <pc:docMk/>
            <pc:sldMk cId="227102832" sldId="273"/>
            <ac:spMk id="4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7-02T17:22:36.173" v="887" actId="20577"/>
          <ac:spMkLst>
            <pc:docMk/>
            <pc:sldMk cId="227102832" sldId="273"/>
            <ac:spMk id="5" creationId="{00000000-0000-0000-0000-000000000000}"/>
          </ac:spMkLst>
        </pc:spChg>
      </pc:sldChg>
      <pc:sldChg chg="modSp mod">
        <pc:chgData name="Jason Ingram" userId="49b189b4-9be6-4fb9-8b0d-941d2d3b2b90" providerId="ADAL" clId="{5DD46916-B49E-4B09-99EC-B2A18952DF26}" dt="2024-06-21T16:21:44.054" v="811" actId="20577"/>
        <pc:sldMkLst>
          <pc:docMk/>
          <pc:sldMk cId="1193126754" sldId="283"/>
        </pc:sldMkLst>
        <pc:spChg chg="mod">
          <ac:chgData name="Jason Ingram" userId="49b189b4-9be6-4fb9-8b0d-941d2d3b2b90" providerId="ADAL" clId="{5DD46916-B49E-4B09-99EC-B2A18952DF26}" dt="2024-06-21T15:02:03.544" v="330" actId="14100"/>
          <ac:spMkLst>
            <pc:docMk/>
            <pc:sldMk cId="1193126754" sldId="283"/>
            <ac:spMk id="2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6:21:44.054" v="811" actId="20577"/>
          <ac:spMkLst>
            <pc:docMk/>
            <pc:sldMk cId="1193126754" sldId="283"/>
            <ac:spMk id="14" creationId="{30AC7550-0B8C-90BF-F337-89B0D24DB279}"/>
          </ac:spMkLst>
        </pc:spChg>
        <pc:picChg chg="mod">
          <ac:chgData name="Jason Ingram" userId="49b189b4-9be6-4fb9-8b0d-941d2d3b2b90" providerId="ADAL" clId="{5DD46916-B49E-4B09-99EC-B2A18952DF26}" dt="2024-06-21T15:01:54.376" v="328" actId="1076"/>
          <ac:picMkLst>
            <pc:docMk/>
            <pc:sldMk cId="1193126754" sldId="283"/>
            <ac:picMk id="5" creationId="{D7E9E6E6-7A11-6FAA-55F3-E0F5D839C121}"/>
          </ac:picMkLst>
        </pc:picChg>
      </pc:sldChg>
      <pc:sldChg chg="addSp delSp modSp mod">
        <pc:chgData name="Jason Ingram" userId="49b189b4-9be6-4fb9-8b0d-941d2d3b2b90" providerId="ADAL" clId="{5DD46916-B49E-4B09-99EC-B2A18952DF26}" dt="2024-07-02T17:43:02.621" v="1032" actId="14100"/>
        <pc:sldMkLst>
          <pc:docMk/>
          <pc:sldMk cId="4223780342" sldId="284"/>
        </pc:sldMkLst>
        <pc:spChg chg="mod">
          <ac:chgData name="Jason Ingram" userId="49b189b4-9be6-4fb9-8b0d-941d2d3b2b90" providerId="ADAL" clId="{5DD46916-B49E-4B09-99EC-B2A18952DF26}" dt="2024-07-02T17:43:02.621" v="1032" actId="14100"/>
          <ac:spMkLst>
            <pc:docMk/>
            <pc:sldMk cId="4223780342" sldId="284"/>
            <ac:spMk id="2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6:10:54.775" v="688" actId="20577"/>
          <ac:spMkLst>
            <pc:docMk/>
            <pc:sldMk cId="4223780342" sldId="284"/>
            <ac:spMk id="4" creationId="{00000000-0000-0000-0000-000000000000}"/>
          </ac:spMkLst>
        </pc:spChg>
        <pc:spChg chg="add del mod">
          <ac:chgData name="Jason Ingram" userId="49b189b4-9be6-4fb9-8b0d-941d2d3b2b90" providerId="ADAL" clId="{5DD46916-B49E-4B09-99EC-B2A18952DF26}" dt="2024-06-21T16:09:41.994" v="667" actId="21"/>
          <ac:spMkLst>
            <pc:docMk/>
            <pc:sldMk cId="4223780342" sldId="284"/>
            <ac:spMk id="5" creationId="{EF5F7FBE-49B0-D62B-837A-1D43953EDAC4}"/>
          </ac:spMkLst>
        </pc:spChg>
        <pc:picChg chg="add del mod">
          <ac:chgData name="Jason Ingram" userId="49b189b4-9be6-4fb9-8b0d-941d2d3b2b90" providerId="ADAL" clId="{5DD46916-B49E-4B09-99EC-B2A18952DF26}" dt="2024-07-02T17:42:57.921" v="1031" actId="478"/>
          <ac:picMkLst>
            <pc:docMk/>
            <pc:sldMk cId="4223780342" sldId="284"/>
            <ac:picMk id="6" creationId="{182EEB76-1F91-E87C-AF4E-2FB6D9366A9E}"/>
          </ac:picMkLst>
        </pc:picChg>
      </pc:sldChg>
      <pc:sldChg chg="addSp delSp modSp mod">
        <pc:chgData name="Jason Ingram" userId="49b189b4-9be6-4fb9-8b0d-941d2d3b2b90" providerId="ADAL" clId="{5DD46916-B49E-4B09-99EC-B2A18952DF26}" dt="2024-06-21T15:01:01.696" v="267" actId="478"/>
        <pc:sldMkLst>
          <pc:docMk/>
          <pc:sldMk cId="3140785301" sldId="285"/>
        </pc:sldMkLst>
        <pc:spChg chg="mod">
          <ac:chgData name="Jason Ingram" userId="49b189b4-9be6-4fb9-8b0d-941d2d3b2b90" providerId="ADAL" clId="{5DD46916-B49E-4B09-99EC-B2A18952DF26}" dt="2024-06-21T14:55:53.994" v="254" actId="14100"/>
          <ac:spMkLst>
            <pc:docMk/>
            <pc:sldMk cId="3140785301" sldId="285"/>
            <ac:spMk id="2" creationId="{00000000-0000-0000-0000-000000000000}"/>
          </ac:spMkLst>
        </pc:spChg>
        <pc:spChg chg="mod">
          <ac:chgData name="Jason Ingram" userId="49b189b4-9be6-4fb9-8b0d-941d2d3b2b90" providerId="ADAL" clId="{5DD46916-B49E-4B09-99EC-B2A18952DF26}" dt="2024-06-21T14:56:20.842" v="259" actId="1076"/>
          <ac:spMkLst>
            <pc:docMk/>
            <pc:sldMk cId="3140785301" sldId="285"/>
            <ac:spMk id="5" creationId="{56B77C0D-DDA7-44A7-8466-4ED46AF22180}"/>
          </ac:spMkLst>
        </pc:spChg>
        <pc:picChg chg="add del mod">
          <ac:chgData name="Jason Ingram" userId="49b189b4-9be6-4fb9-8b0d-941d2d3b2b90" providerId="ADAL" clId="{5DD46916-B49E-4B09-99EC-B2A18952DF26}" dt="2024-06-21T15:01:01.696" v="267" actId="478"/>
          <ac:picMkLst>
            <pc:docMk/>
            <pc:sldMk cId="3140785301" sldId="285"/>
            <ac:picMk id="4" creationId="{C31EC8B4-7642-9B71-58B6-18251134CE59}"/>
          </ac:picMkLst>
        </pc:picChg>
        <pc:picChg chg="mod">
          <ac:chgData name="Jason Ingram" userId="49b189b4-9be6-4fb9-8b0d-941d2d3b2b90" providerId="ADAL" clId="{5DD46916-B49E-4B09-99EC-B2A18952DF26}" dt="2024-06-21T14:56:17.320" v="258" actId="1076"/>
          <ac:picMkLst>
            <pc:docMk/>
            <pc:sldMk cId="3140785301" sldId="285"/>
            <ac:picMk id="7" creationId="{2F7DE221-7284-E68B-96A2-676F5ED8F7B2}"/>
          </ac:picMkLst>
        </pc:picChg>
      </pc:sldChg>
      <pc:sldChg chg="modSp del mod">
        <pc:chgData name="Jason Ingram" userId="49b189b4-9be6-4fb9-8b0d-941d2d3b2b90" providerId="ADAL" clId="{5DD46916-B49E-4B09-99EC-B2A18952DF26}" dt="2024-06-21T16:09:14.207" v="664" actId="2696"/>
        <pc:sldMkLst>
          <pc:docMk/>
          <pc:sldMk cId="201572259" sldId="286"/>
        </pc:sldMkLst>
        <pc:spChg chg="mod">
          <ac:chgData name="Jason Ingram" userId="49b189b4-9be6-4fb9-8b0d-941d2d3b2b90" providerId="ADAL" clId="{5DD46916-B49E-4B09-99EC-B2A18952DF26}" dt="2024-06-21T14:06:09.312" v="0" actId="20577"/>
          <ac:spMkLst>
            <pc:docMk/>
            <pc:sldMk cId="201572259" sldId="286"/>
            <ac:spMk id="3" creationId="{E0829DC4-9E22-0C4B-FCDC-56B817E97732}"/>
          </ac:spMkLst>
        </pc:spChg>
      </pc:sldChg>
      <pc:sldChg chg="addSp modSp del mod">
        <pc:chgData name="Jason Ingram" userId="49b189b4-9be6-4fb9-8b0d-941d2d3b2b90" providerId="ADAL" clId="{5DD46916-B49E-4B09-99EC-B2A18952DF26}" dt="2024-06-21T14:50:36.878" v="157" actId="2696"/>
        <pc:sldMkLst>
          <pc:docMk/>
          <pc:sldMk cId="1900754724" sldId="287"/>
        </pc:sldMkLst>
        <pc:spChg chg="add mod">
          <ac:chgData name="Jason Ingram" userId="49b189b4-9be6-4fb9-8b0d-941d2d3b2b90" providerId="ADAL" clId="{5DD46916-B49E-4B09-99EC-B2A18952DF26}" dt="2024-06-21T14:40:50.372" v="117" actId="1076"/>
          <ac:spMkLst>
            <pc:docMk/>
            <pc:sldMk cId="1900754724" sldId="287"/>
            <ac:spMk id="2" creationId="{ADD1D9B1-CBA9-A153-B72E-536FF377A8D1}"/>
          </ac:spMkLst>
        </pc:spChg>
      </pc:sldChg>
      <pc:sldChg chg="del">
        <pc:chgData name="Jason Ingram" userId="49b189b4-9be6-4fb9-8b0d-941d2d3b2b90" providerId="ADAL" clId="{5DD46916-B49E-4B09-99EC-B2A18952DF26}" dt="2024-06-21T14:40:32.981" v="115" actId="2696"/>
        <pc:sldMkLst>
          <pc:docMk/>
          <pc:sldMk cId="2552182329" sldId="288"/>
        </pc:sldMkLst>
      </pc:sldChg>
      <pc:sldChg chg="addSp modSp mod">
        <pc:chgData name="Jason Ingram" userId="49b189b4-9be6-4fb9-8b0d-941d2d3b2b90" providerId="ADAL" clId="{5DD46916-B49E-4B09-99EC-B2A18952DF26}" dt="2024-07-01T19:24:13.907" v="877" actId="20577"/>
        <pc:sldMkLst>
          <pc:docMk/>
          <pc:sldMk cId="1479208884" sldId="289"/>
        </pc:sldMkLst>
        <pc:spChg chg="add mod">
          <ac:chgData name="Jason Ingram" userId="49b189b4-9be6-4fb9-8b0d-941d2d3b2b90" providerId="ADAL" clId="{5DD46916-B49E-4B09-99EC-B2A18952DF26}" dt="2024-06-21T16:16:23.521" v="755" actId="14100"/>
          <ac:spMkLst>
            <pc:docMk/>
            <pc:sldMk cId="1479208884" sldId="289"/>
            <ac:spMk id="6" creationId="{2B0F2D42-B8A9-D22B-49D1-D9C994DE5ED4}"/>
          </ac:spMkLst>
        </pc:spChg>
        <pc:spChg chg="mod">
          <ac:chgData name="Jason Ingram" userId="49b189b4-9be6-4fb9-8b0d-941d2d3b2b90" providerId="ADAL" clId="{5DD46916-B49E-4B09-99EC-B2A18952DF26}" dt="2024-07-01T19:24:13.907" v="877" actId="20577"/>
          <ac:spMkLst>
            <pc:docMk/>
            <pc:sldMk cId="1479208884" sldId="289"/>
            <ac:spMk id="8" creationId="{8D3298F3-832B-29AE-4D14-8D1FCA8AC56D}"/>
          </ac:spMkLst>
        </pc:spChg>
        <pc:spChg chg="mod">
          <ac:chgData name="Jason Ingram" userId="49b189b4-9be6-4fb9-8b0d-941d2d3b2b90" providerId="ADAL" clId="{5DD46916-B49E-4B09-99EC-B2A18952DF26}" dt="2024-06-21T16:16:10.552" v="752" actId="14100"/>
          <ac:spMkLst>
            <pc:docMk/>
            <pc:sldMk cId="1479208884" sldId="289"/>
            <ac:spMk id="11" creationId="{6EE12A67-CEA4-4E34-5FF3-DA923A7BA232}"/>
          </ac:spMkLst>
        </pc:spChg>
        <pc:picChg chg="add mod">
          <ac:chgData name="Jason Ingram" userId="49b189b4-9be6-4fb9-8b0d-941d2d3b2b90" providerId="ADAL" clId="{5DD46916-B49E-4B09-99EC-B2A18952DF26}" dt="2024-06-21T16:16:15.938" v="753" actId="1076"/>
          <ac:picMkLst>
            <pc:docMk/>
            <pc:sldMk cId="1479208884" sldId="289"/>
            <ac:picMk id="4" creationId="{39DF82E2-5E0F-64A3-2B18-08FD60B154A2}"/>
          </ac:picMkLst>
        </pc:picChg>
        <pc:picChg chg="mod">
          <ac:chgData name="Jason Ingram" userId="49b189b4-9be6-4fb9-8b0d-941d2d3b2b90" providerId="ADAL" clId="{5DD46916-B49E-4B09-99EC-B2A18952DF26}" dt="2024-06-21T16:15:26.302" v="743" actId="1076"/>
          <ac:picMkLst>
            <pc:docMk/>
            <pc:sldMk cId="1479208884" sldId="289"/>
            <ac:picMk id="7" creationId="{76054145-F5AA-B713-C09D-62CCD5F513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DA1A-829C-4EA7-8017-9274339ACD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0401B-958A-43C0-B511-394CED7A0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Funding Date </a:t>
            </a:r>
          </a:p>
          <a:p>
            <a:r>
              <a:rPr lang="en-US" dirty="0"/>
              <a:t>ROW Neighborhood Meeting for Tracts being Acquired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0401B-958A-43C0-B511-394CED7A02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 SAFEY AND OPERATIONAL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0401B-958A-43C0-B511-394CED7A02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TDOT.Comments@tn.gov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1"/>
            <a:ext cx="8839200" cy="609599"/>
          </a:xfrm>
        </p:spPr>
        <p:txBody>
          <a:bodyPr>
            <a:normAutofit fontScale="90000"/>
          </a:bodyPr>
          <a:lstStyle/>
          <a:p>
            <a:r>
              <a:rPr lang="en-US" dirty="0"/>
              <a:t>BLEDSOE COUNTY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2400" y="4419600"/>
            <a:ext cx="88392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Main Street (SR-28), </a:t>
            </a:r>
          </a:p>
          <a:p>
            <a:r>
              <a:rPr lang="en-US" dirty="0"/>
              <a:t>From South of Humble Cemetery Road</a:t>
            </a:r>
          </a:p>
          <a:p>
            <a:r>
              <a:rPr lang="en-US" dirty="0"/>
              <a:t>To 5-Lane in Pikeville (IA) (TMA)</a:t>
            </a:r>
          </a:p>
          <a:p>
            <a:r>
              <a:rPr lang="en-US" dirty="0"/>
              <a:t>Public Meeting </a:t>
            </a:r>
          </a:p>
          <a:p>
            <a:r>
              <a:rPr lang="en-US" dirty="0"/>
              <a:t>July 9,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TDOT Region 2 Preconstruction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6900"/>
            <a:ext cx="8077200" cy="3124200"/>
          </a:xfr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TDOT Design and ROW Representatives from TDOT are present to answer your questions regarding: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project limits</a:t>
            </a:r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Major design elements</a:t>
            </a:r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Right-Of-Way Process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INPUT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65" y="1143000"/>
            <a:ext cx="5768035" cy="4958465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700" b="1" dirty="0"/>
              <a:t>3 ways to give your input:</a:t>
            </a:r>
          </a:p>
          <a:p>
            <a:endParaRPr lang="en-US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Mail-in Your Comments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	Tennessee Department of Transportation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	Project Comments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	505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Deaderick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Street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	Suite 700, James K. Polk Building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	Nashville, Tennessee 37243-0332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or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	Email us with your comments at 	</a:t>
            </a:r>
            <a:r>
              <a:rPr lang="en-US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TDOT.Comments@tn.gov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b="1" dirty="0">
              <a:solidFill>
                <a:srgbClr val="FFC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Written Comments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on Comment Cards can be turned in at Sign-In Table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One-on-One Comments w/Court Reporter and Q &amp; 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4FD8C-FBC5-46A9-A377-082CF6A9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5" y="-749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251FE-E864-87B1-8539-91B385883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737" y="1288807"/>
            <a:ext cx="3558430" cy="457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57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267200"/>
            <a:ext cx="8839200" cy="1621584"/>
          </a:xfrm>
        </p:spPr>
        <p:txBody>
          <a:bodyPr>
            <a:no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TDOT Region 2 Preconstruction</a:t>
            </a:r>
          </a:p>
        </p:txBody>
      </p:sp>
    </p:spTree>
    <p:extLst>
      <p:ext uri="{BB962C8B-B14F-4D97-AF65-F5344CB8AC3E}">
        <p14:creationId xmlns:p14="http://schemas.microsoft.com/office/powerpoint/2010/main" val="422378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0E0F34-94B5-BEB4-80E7-399E3CA1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6525"/>
            <a:ext cx="9144000" cy="1984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LIMITS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35684" y="5119387"/>
            <a:ext cx="1142999" cy="533399"/>
          </a:xfrm>
          <a:prstGeom prst="wedgeRectCallout">
            <a:avLst>
              <a:gd name="adj1" fmla="val -91668"/>
              <a:gd name="adj2" fmla="val -325659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lang="en-US" sz="16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BEGIN PROJECT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2058CE2E-C0F2-4129-B394-30919D25A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381" y="1208884"/>
            <a:ext cx="1625222" cy="825499"/>
          </a:xfrm>
          <a:prstGeom prst="wedgeRectCallout">
            <a:avLst>
              <a:gd name="adj1" fmla="val 13992"/>
              <a:gd name="adj2" fmla="val 150807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BLEDSOE COUNTY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HIGH SCHOOL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480AAEE-95C4-4E66-9B40-CE6C94F5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764" y="5119387"/>
            <a:ext cx="1421717" cy="533398"/>
          </a:xfrm>
          <a:prstGeom prst="wedgeRectCallout">
            <a:avLst>
              <a:gd name="adj1" fmla="val -25383"/>
              <a:gd name="adj2" fmla="val -365982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SR-28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(MAIN STREET)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DC184E05-775E-431F-99E5-56F32926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466664"/>
            <a:ext cx="1600200" cy="448707"/>
          </a:xfrm>
          <a:prstGeom prst="wedgeRectCallout">
            <a:avLst>
              <a:gd name="adj1" fmla="val -75896"/>
              <a:gd name="adj2" fmla="val 163996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FARM BUREAU ROAD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090A9FA-6889-477C-9C57-AD948A42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42849"/>
            <a:ext cx="1456162" cy="735812"/>
          </a:xfrm>
          <a:prstGeom prst="wedgeRectCallout">
            <a:avLst>
              <a:gd name="adj1" fmla="val -33015"/>
              <a:gd name="adj2" fmla="val 284106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HUMBLE CEMETERY ROAD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8CAAA460-20D4-8B93-11F0-EE061E84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08884"/>
            <a:ext cx="1625223" cy="825499"/>
          </a:xfrm>
          <a:prstGeom prst="wedgeRectCallout">
            <a:avLst>
              <a:gd name="adj1" fmla="val 74690"/>
              <a:gd name="adj2" fmla="val 188160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BLEDSOE COUNTY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MIDDLE SCHOOL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8628E4D8-5D90-A5F9-697C-7BF59054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387" y="5178014"/>
            <a:ext cx="1142999" cy="533399"/>
          </a:xfrm>
          <a:prstGeom prst="wedgeRectCallout">
            <a:avLst>
              <a:gd name="adj1" fmla="val 54379"/>
              <a:gd name="adj2" fmla="val -345592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END PROJECT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11B880F8-4FA8-7E19-1F3F-619422C64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48273"/>
            <a:ext cx="1600200" cy="448707"/>
          </a:xfrm>
          <a:prstGeom prst="wedgeRectCallout">
            <a:avLst>
              <a:gd name="adj1" fmla="val -60614"/>
              <a:gd name="adj2" fmla="val 306172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BURTON STREET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7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NEED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90699"/>
            <a:ext cx="8763000" cy="327660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To Improve safety, drainage, and update to current roadway standards.</a:t>
            </a:r>
          </a:p>
          <a:p>
            <a:endParaRPr lang="en-US" dirty="0"/>
          </a:p>
          <a:p>
            <a:r>
              <a:rPr lang="en-US" dirty="0"/>
              <a:t>To provide turn lanes at locations to provide safer traffic operations</a:t>
            </a:r>
          </a:p>
          <a:p>
            <a:endParaRPr lang="en-US" dirty="0"/>
          </a:p>
          <a:p>
            <a:r>
              <a:rPr lang="en-US" dirty="0"/>
              <a:t>Part of IMPROVE ACT and TMA.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10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PROCESS</a:t>
            </a:r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idx="1"/>
          </p:nvPr>
        </p:nvSpPr>
        <p:spPr bwMode="auto">
          <a:xfrm>
            <a:off x="4267200" y="1148565"/>
            <a:ext cx="4762809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2000" dirty="0">
                <a:latin typeface="Arial" charset="0"/>
              </a:rPr>
              <a:t>Project Currently in Footprint Established Stage</a:t>
            </a:r>
          </a:p>
          <a:p>
            <a:pPr marL="285750" indent="-285750">
              <a:defRPr/>
            </a:pPr>
            <a:r>
              <a:rPr lang="en-US" sz="2000" dirty="0">
                <a:latin typeface="Arial" charset="0"/>
              </a:rPr>
              <a:t>Begin ROW – Summer of 2025</a:t>
            </a:r>
          </a:p>
          <a:p>
            <a:pPr marL="285750" indent="-285750">
              <a:defRPr/>
            </a:pPr>
            <a:r>
              <a:rPr lang="en-US" sz="2000" dirty="0">
                <a:latin typeface="Arial" charset="0"/>
              </a:rPr>
              <a:t>Begin Construction – Winter of 2028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845266" y="4243064"/>
            <a:ext cx="2438395" cy="685800"/>
          </a:xfrm>
          <a:prstGeom prst="flowChartAlternateProcess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 i="1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Plan in Hand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52425" y="1362075"/>
            <a:ext cx="2209800" cy="685800"/>
          </a:xfrm>
          <a:prstGeom prst="flowChartAlternateProcess">
            <a:avLst/>
          </a:prstGeom>
          <a:solidFill>
            <a:srgbClr val="36A23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 i="1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FFCC"/>
                </a:solidFill>
                <a:latin typeface="Arial" charset="0"/>
              </a:rPr>
              <a:t>Planning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905000" y="2362200"/>
            <a:ext cx="2209800" cy="685800"/>
          </a:xfrm>
          <a:prstGeom prst="flowChartAlternateProcess">
            <a:avLst/>
          </a:prstGeom>
          <a:solidFill>
            <a:srgbClr val="36A23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 i="1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FFCC"/>
                </a:solidFill>
                <a:latin typeface="Arial" charset="0"/>
              </a:rPr>
              <a:t>Line &amp; Grade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394676" y="3333751"/>
            <a:ext cx="2772761" cy="6858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 i="1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00B050"/>
                </a:solidFill>
                <a:latin typeface="Arial" charset="0"/>
              </a:rPr>
              <a:t>Footprint Established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515100" y="5300662"/>
            <a:ext cx="2514600" cy="695325"/>
          </a:xfrm>
          <a:prstGeom prst="flowChartAlternateProcess">
            <a:avLst/>
          </a:prstGeom>
          <a:solidFill>
            <a:srgbClr val="36A23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 i="1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>
              <a:defRPr sz="1400" b="1" i="1"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FFCC"/>
                </a:solidFill>
                <a:latin typeface="Arial" charset="0"/>
              </a:rPr>
              <a:t>Construction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76375" y="2047875"/>
            <a:ext cx="0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57324" y="2705100"/>
            <a:ext cx="447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957512" y="3705225"/>
            <a:ext cx="447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429123" y="4705350"/>
            <a:ext cx="447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067424" y="5640915"/>
            <a:ext cx="44767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976562" y="3048000"/>
            <a:ext cx="0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452935" y="4048125"/>
            <a:ext cx="0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6067425" y="4991100"/>
            <a:ext cx="0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Street (SR-28) DESIGN TYPICAL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65CFC4-2428-B78D-CFCA-FF15C4CD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436"/>
            <a:ext cx="5684758" cy="272636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1D5190-8E79-72F2-3339-A90D345460EB}"/>
              </a:ext>
            </a:extLst>
          </p:cNvPr>
          <p:cNvCxnSpPr>
            <a:cxnSpLocks/>
          </p:cNvCxnSpPr>
          <p:nvPr/>
        </p:nvCxnSpPr>
        <p:spPr>
          <a:xfrm>
            <a:off x="4419600" y="3429000"/>
            <a:ext cx="0" cy="304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9E4862-04D8-958D-3AC6-2767A624EEF2}"/>
              </a:ext>
            </a:extLst>
          </p:cNvPr>
          <p:cNvCxnSpPr>
            <a:cxnSpLocks/>
          </p:cNvCxnSpPr>
          <p:nvPr/>
        </p:nvCxnSpPr>
        <p:spPr>
          <a:xfrm>
            <a:off x="4495800" y="3429000"/>
            <a:ext cx="0" cy="304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39F708-328A-B345-4C94-BA0F93BD66E4}"/>
              </a:ext>
            </a:extLst>
          </p:cNvPr>
          <p:cNvSpPr txBox="1"/>
          <p:nvPr/>
        </p:nvSpPr>
        <p:spPr>
          <a:xfrm>
            <a:off x="284125" y="4376607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SHORT SECTION WILL MINIMIZE IMPACT FOR AN ARCHEOLOGICAL SITE BY REDUCING THE LANES TO 11’ LANES WITH 8’ SHLDS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41CB4-768F-49E5-94CA-8FD023600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06" y="3734246"/>
            <a:ext cx="5181600" cy="2485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41632-095B-1B1A-EE7C-1BD9D9E2F9F6}"/>
              </a:ext>
            </a:extLst>
          </p:cNvPr>
          <p:cNvSpPr txBox="1"/>
          <p:nvPr/>
        </p:nvSpPr>
        <p:spPr>
          <a:xfrm>
            <a:off x="5930485" y="1353112"/>
            <a:ext cx="3007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/>
              <a:t>Reconstruct and widen to 2 12-foot lanes and 10-foot shoulders. Turn lanes, continuous left turn lanes and passing lanes will be added at various locations</a:t>
            </a:r>
          </a:p>
        </p:txBody>
      </p:sp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7DE221-7284-E68B-96A2-676F5ED8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763000" cy="488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3"/>
            <a:ext cx="9144000" cy="825500"/>
          </a:xfrm>
        </p:spPr>
        <p:txBody>
          <a:bodyPr/>
          <a:lstStyle/>
          <a:p>
            <a:r>
              <a:rPr lang="en-US" sz="2800" dirty="0"/>
              <a:t>William Howard Taft Hwy (SR-28)/Humble Cemetery Road Intersection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56B77C0D-DDA7-44A7-8466-4ED46AF2218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715000" y="4295846"/>
            <a:ext cx="3048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2000" dirty="0">
                <a:latin typeface="Arial" charset="0"/>
              </a:rPr>
              <a:t>ADDITION OF TURN LANES</a:t>
            </a:r>
          </a:p>
          <a:p>
            <a:pPr marL="285750" indent="-285750">
              <a:defRPr/>
            </a:pPr>
            <a:r>
              <a:rPr lang="en-US" sz="2000" dirty="0">
                <a:latin typeface="Arial" charset="0"/>
              </a:rPr>
              <a:t>REALIGNMENT FOR SKEW CORRECTION</a:t>
            </a:r>
          </a:p>
        </p:txBody>
      </p:sp>
    </p:spTree>
    <p:extLst>
      <p:ext uri="{BB962C8B-B14F-4D97-AF65-F5344CB8AC3E}">
        <p14:creationId xmlns:p14="http://schemas.microsoft.com/office/powerpoint/2010/main" val="314078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E9E6E6-7A11-6FAA-55F3-E0F5D839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553"/>
            <a:ext cx="9144000" cy="48209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EA0A4-6770-42BD-A9F8-0F53BD1DA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625"/>
            <a:ext cx="9220200" cy="767678"/>
          </a:xfrm>
        </p:spPr>
        <p:txBody>
          <a:bodyPr/>
          <a:lstStyle/>
          <a:p>
            <a:r>
              <a:rPr lang="en-US" dirty="0"/>
              <a:t>Bledsoe County Middle-High School Entrances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7014A15-75C7-4872-BEC0-FDABB9961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133600"/>
            <a:ext cx="1752600" cy="572049"/>
          </a:xfrm>
          <a:prstGeom prst="wedgeRectCallout">
            <a:avLst>
              <a:gd name="adj1" fmla="val -139989"/>
              <a:gd name="adj2" fmla="val -100648"/>
            </a:avLst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BLEDSOE COUNTY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MIDDLE SCHOOL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82270533-94B4-CECC-F6BC-AE988C12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0"/>
            <a:ext cx="1752600" cy="572049"/>
          </a:xfrm>
          <a:prstGeom prst="wedgeRectCallout">
            <a:avLst>
              <a:gd name="adj1" fmla="val 57365"/>
              <a:gd name="adj2" fmla="val -224008"/>
            </a:avLst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BLEDSOE COUNTY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HIGH SCHOOL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30AC7550-0B8C-90BF-F337-89B0D24D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934051"/>
            <a:ext cx="4648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sz="2000">
                <a:latin typeface="Arial" charset="0"/>
              </a:rPr>
              <a:t>UPDATED LEFT TURN &amp; RIGHT TURN LANES </a:t>
            </a:r>
            <a:r>
              <a:rPr lang="en-US" sz="2000" dirty="0">
                <a:latin typeface="Arial" charset="0"/>
              </a:rPr>
              <a:t>TO HIGH SCHOOL ENTRANCE</a:t>
            </a:r>
          </a:p>
        </p:txBody>
      </p:sp>
    </p:spTree>
    <p:extLst>
      <p:ext uri="{BB962C8B-B14F-4D97-AF65-F5344CB8AC3E}">
        <p14:creationId xmlns:p14="http://schemas.microsoft.com/office/powerpoint/2010/main" val="119312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E471-5C90-4A9B-0372-45E9FEFD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/>
          <a:lstStyle/>
          <a:p>
            <a:r>
              <a:rPr lang="en-US" sz="2800" dirty="0"/>
              <a:t>SR-28 BRIDGE REPLACEMENT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24D9F0-307F-0888-6E14-909B015C4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217267"/>
            <a:ext cx="4343400" cy="24340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54145-F5AA-B713-C09D-62CCD5F51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826"/>
            <a:ext cx="4571999" cy="2444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298F3-832B-29AE-4D14-8D1FCA8AC56D}"/>
              </a:ext>
            </a:extLst>
          </p:cNvPr>
          <p:cNvSpPr txBox="1"/>
          <p:nvPr/>
        </p:nvSpPr>
        <p:spPr>
          <a:xfrm>
            <a:off x="4730219" y="1170040"/>
            <a:ext cx="3886200" cy="82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100’ PROPOSED BRIDGE REPLACEMENT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6EE12A67-CEA4-4E34-5FF3-DA923A7B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623" y="1254053"/>
            <a:ext cx="2743200" cy="514511"/>
          </a:xfrm>
          <a:prstGeom prst="wedgeRectCallout">
            <a:avLst>
              <a:gd name="adj1" fmla="val -101540"/>
              <a:gd name="adj2" fmla="val -24377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BLEDSOE COUNTY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HIGH SCHOOL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F82E2-5E0F-64A3-2B18-08FD60B15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411" y="3698558"/>
            <a:ext cx="6299577" cy="2482530"/>
          </a:xfrm>
          <a:prstGeom prst="rect">
            <a:avLst/>
          </a:prstGeo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2B0F2D42-B8A9-D22B-49D1-D9C994DE5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377" y="3452545"/>
            <a:ext cx="1625223" cy="825499"/>
          </a:xfrm>
          <a:prstGeom prst="wedgeRectCallout">
            <a:avLst>
              <a:gd name="adj1" fmla="val -49308"/>
              <a:gd name="adj2" fmla="val 79134"/>
            </a:avLst>
          </a:prstGeom>
          <a:solidFill>
            <a:srgbClr val="FAFD00">
              <a:lumMod val="60000"/>
              <a:lumOff val="40000"/>
            </a:srgbClr>
          </a:solidFill>
          <a:ln w="28575" cmpd="sng">
            <a:solidFill>
              <a:srgbClr val="FE9B03">
                <a:lumMod val="50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AAFF2">
                    <a:lumMod val="50000"/>
                  </a:srgbClr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BLEDSOE COUNTY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AAAFF2">
                    <a:lumMod val="50000"/>
                  </a:srgbClr>
                </a:solidFill>
                <a:latin typeface="Book Antiqua" pitchFamily="18" charset="0"/>
              </a:rPr>
              <a:t>HIGH SCHOOL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AAFF2">
                  <a:lumMod val="50000"/>
                </a:srgbClr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0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18CC-32A7-4E6E-929B-1C898FB5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SR-28 BURTON ST. &amp; FARM BUREAU RD. INTERSECTION &amp; ENTRANCE MODIFICATIONS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03571-3076-8482-DA18-E4F70F6C3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818753"/>
          </a:xfrm>
        </p:spPr>
      </p:pic>
    </p:spTree>
    <p:extLst>
      <p:ext uri="{BB962C8B-B14F-4D97-AF65-F5344CB8AC3E}">
        <p14:creationId xmlns:p14="http://schemas.microsoft.com/office/powerpoint/2010/main" val="399060664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</TotalTime>
  <Words>390</Words>
  <Application>Microsoft Office PowerPoint</Application>
  <PresentationFormat>On-screen Show (4:3)</PresentationFormat>
  <Paragraphs>104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Comic Sans MS</vt:lpstr>
      <vt:lpstr>Open Sans</vt:lpstr>
      <vt:lpstr>PermianSlabSerifTypeface</vt:lpstr>
      <vt:lpstr>PowerPoint B</vt:lpstr>
      <vt:lpstr>BLEDSOE COUNTY</vt:lpstr>
      <vt:lpstr>PROJECT LIMITS</vt:lpstr>
      <vt:lpstr>PURPOSE AND NEED</vt:lpstr>
      <vt:lpstr>PROJECT DEVELOPMENT PROCESS</vt:lpstr>
      <vt:lpstr>Main Street (SR-28) DESIGN TYPICAL</vt:lpstr>
      <vt:lpstr>William Howard Taft Hwy (SR-28)/Humble Cemetery Road Intersection</vt:lpstr>
      <vt:lpstr>Bledsoe County Middle-High School Entrances</vt:lpstr>
      <vt:lpstr>SR-28 BRIDGE REPLACEMENT</vt:lpstr>
      <vt:lpstr>SR-28 BURTON ST. &amp; FARM BUREAU RD. INTERSECTION &amp; ENTRANCE MODIFICATIONS</vt:lpstr>
      <vt:lpstr>PROJECT INFORMATION</vt:lpstr>
      <vt:lpstr>PUBLIC INPUT</vt:lpstr>
      <vt:lpstr>Thank You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Jason Ingram</cp:lastModifiedBy>
  <cp:revision>95</cp:revision>
  <cp:lastPrinted>2019-11-04T17:21:53Z</cp:lastPrinted>
  <dcterms:created xsi:type="dcterms:W3CDTF">2015-04-20T20:04:50Z</dcterms:created>
  <dcterms:modified xsi:type="dcterms:W3CDTF">2024-07-03T18:20:47Z</dcterms:modified>
</cp:coreProperties>
</file>