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1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20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9ECD-C2E7-4F01-99F1-BD73744D626A}" type="datetimeFigureOut">
              <a:rPr lang="en-US" smtClean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82D-B098-48C6-A931-2C9FB83E0B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9ECD-C2E7-4F01-99F1-BD73744D626A}" type="datetimeFigureOut">
              <a:rPr lang="en-US" smtClean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82D-B098-48C6-A931-2C9FB83E0B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9ECD-C2E7-4F01-99F1-BD73744D626A}" type="datetimeFigureOut">
              <a:rPr lang="en-US" smtClean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82D-B098-48C6-A931-2C9FB83E0B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9ECD-C2E7-4F01-99F1-BD73744D626A}" type="datetimeFigureOut">
              <a:rPr lang="en-US" smtClean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82D-B098-48C6-A931-2C9FB83E0B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9ECD-C2E7-4F01-99F1-BD73744D626A}" type="datetimeFigureOut">
              <a:rPr lang="en-US" smtClean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82D-B098-48C6-A931-2C9FB83E0B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9ECD-C2E7-4F01-99F1-BD73744D626A}" type="datetimeFigureOut">
              <a:rPr lang="en-US" smtClean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82D-B098-48C6-A931-2C9FB83E0B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9ECD-C2E7-4F01-99F1-BD73744D626A}" type="datetimeFigureOut">
              <a:rPr lang="en-US" smtClean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82D-B098-48C6-A931-2C9FB83E0B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9ECD-C2E7-4F01-99F1-BD73744D626A}" type="datetimeFigureOut">
              <a:rPr lang="en-US" smtClean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82D-B098-48C6-A931-2C9FB83E0B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9ECD-C2E7-4F01-99F1-BD73744D626A}" type="datetimeFigureOut">
              <a:rPr lang="en-US" smtClean="0"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82D-B098-48C6-A931-2C9FB83E0B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9ECD-C2E7-4F01-99F1-BD73744D626A}" type="datetimeFigureOut">
              <a:rPr lang="en-US" smtClean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82D-B098-48C6-A931-2C9FB83E0B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9ECD-C2E7-4F01-99F1-BD73744D626A}" type="datetimeFigureOut">
              <a:rPr lang="en-US" smtClean="0"/>
              <a:t>3/19/2020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26182D-B098-48C6-A931-2C9FB83E0B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A26182D-B098-48C6-A931-2C9FB83E0B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F9E9ECD-C2E7-4F01-99F1-BD73744D626A}" type="datetimeFigureOut">
              <a:rPr lang="en-US" smtClean="0"/>
              <a:t>3/19/2020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tionalservice.gov/coronavir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TEAM TENNESSEE</a:t>
            </a:r>
            <a:br>
              <a:rPr lang="en-US" dirty="0"/>
            </a:br>
            <a:r>
              <a:rPr lang="en-US" dirty="0"/>
              <a:t>COVID-19</a:t>
            </a:r>
            <a:br>
              <a:rPr lang="en-US" dirty="0"/>
            </a:br>
            <a:r>
              <a:rPr lang="en-US" dirty="0"/>
              <a:t>RESPONSE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19, 2020</a:t>
            </a:r>
            <a:br>
              <a:rPr lang="en-US" dirty="0"/>
            </a:br>
            <a:r>
              <a:rPr lang="en-US" dirty="0"/>
              <a:t>Volunteer Tennessee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294" y="5808207"/>
            <a:ext cx="972911" cy="9729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125" y="5769765"/>
            <a:ext cx="1095075" cy="104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05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CNCS GUIDANCE</a:t>
            </a:r>
          </a:p>
          <a:p>
            <a:r>
              <a:rPr lang="en-US" dirty="0"/>
              <a:t>OPTIONS FOR MEMBERS</a:t>
            </a:r>
          </a:p>
          <a:p>
            <a:r>
              <a:rPr lang="en-US" dirty="0"/>
              <a:t>TELESERVICE PLANS</a:t>
            </a:r>
          </a:p>
          <a:p>
            <a:r>
              <a:rPr lang="en-US" dirty="0"/>
              <a:t>TRAINING UPDATES</a:t>
            </a:r>
          </a:p>
          <a:p>
            <a:r>
              <a:rPr lang="en-US" dirty="0"/>
              <a:t>Q&amp;A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125" y="5769765"/>
            <a:ext cx="1095075" cy="10497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294" y="5808207"/>
            <a:ext cx="972911" cy="972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7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322EC-0868-4FF1-B459-39EF9C4B0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CNCS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C1AD7-DA90-4CF0-8241-2BC3BD198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CNCS has provided an FAQ: </a:t>
            </a:r>
            <a:r>
              <a:rPr lang="en-US" dirty="0">
                <a:hlinkClick r:id="rId2"/>
              </a:rPr>
              <a:t>https://www.nationalservice.gov/coronavirus</a:t>
            </a:r>
            <a:endParaRPr lang="en-US" dirty="0"/>
          </a:p>
          <a:p>
            <a:r>
              <a:rPr lang="en-US" dirty="0"/>
              <a:t>Updated often</a:t>
            </a:r>
          </a:p>
          <a:p>
            <a:r>
              <a:rPr lang="en-US" dirty="0"/>
              <a:t>Highlights:</a:t>
            </a:r>
          </a:p>
          <a:p>
            <a:pPr lvl="1"/>
            <a:r>
              <a:rPr lang="en-US" dirty="0"/>
              <a:t>COVID-19 is a Compelling Personal Circumstance</a:t>
            </a:r>
          </a:p>
          <a:p>
            <a:pPr lvl="1"/>
            <a:r>
              <a:rPr lang="en-US" dirty="0"/>
              <a:t>Members can be suspended with living allowance due to COVID-19</a:t>
            </a:r>
          </a:p>
          <a:p>
            <a:pPr lvl="1"/>
            <a:r>
              <a:rPr lang="en-US" dirty="0"/>
              <a:t>Grantees may be approved for service activities not included in the grant</a:t>
            </a:r>
          </a:p>
          <a:p>
            <a:pPr lvl="1"/>
            <a:r>
              <a:rPr lang="en-US" dirty="0"/>
              <a:t>Teleservice is an option for members</a:t>
            </a:r>
          </a:p>
        </p:txBody>
      </p:sp>
    </p:spTree>
    <p:extLst>
      <p:ext uri="{BB962C8B-B14F-4D97-AF65-F5344CB8AC3E}">
        <p14:creationId xmlns:p14="http://schemas.microsoft.com/office/powerpoint/2010/main" val="153903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2E82E-F3D8-49D5-91FE-1D219D331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for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75CA6-CBDC-4EE5-9B7A-B07AD5A08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Alternative service activities</a:t>
            </a:r>
          </a:p>
          <a:p>
            <a:pPr lvl="1"/>
            <a:r>
              <a:rPr lang="en-US" dirty="0"/>
              <a:t>Can include teleservice</a:t>
            </a:r>
          </a:p>
          <a:p>
            <a:r>
              <a:rPr lang="en-US" dirty="0"/>
              <a:t>Suspension</a:t>
            </a:r>
          </a:p>
          <a:p>
            <a:pPr lvl="1"/>
            <a:r>
              <a:rPr lang="en-US" dirty="0"/>
              <a:t>Can be with or without living allowance</a:t>
            </a:r>
          </a:p>
          <a:p>
            <a:r>
              <a:rPr lang="en-US" dirty="0"/>
              <a:t>Remain in service without serving hours</a:t>
            </a:r>
          </a:p>
          <a:p>
            <a:r>
              <a:rPr lang="en-US" dirty="0"/>
              <a:t>Exit for Compelling Personal Circumstances</a:t>
            </a:r>
          </a:p>
        </p:txBody>
      </p:sp>
    </p:spTree>
    <p:extLst>
      <p:ext uri="{BB962C8B-B14F-4D97-AF65-F5344CB8AC3E}">
        <p14:creationId xmlns:p14="http://schemas.microsoft.com/office/powerpoint/2010/main" val="2989698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CE323-47DB-4724-82EB-0E8A5A7D4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Teleservice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D3052-9C8E-4734-93F1-E331DA045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authorization of teleservice in advance</a:t>
            </a:r>
          </a:p>
          <a:p>
            <a:r>
              <a:rPr lang="en-US" dirty="0"/>
              <a:t> Expectations of the communication requirements between supervisors and </a:t>
            </a:r>
            <a:r>
              <a:rPr lang="en-US" dirty="0" err="1"/>
              <a:t>teleserving</a:t>
            </a:r>
            <a:r>
              <a:rPr lang="en-US" dirty="0"/>
              <a:t> members</a:t>
            </a:r>
          </a:p>
          <a:p>
            <a:r>
              <a:rPr lang="en-US" dirty="0"/>
              <a:t> Mitigation of the increased risk of time and attendance abuse</a:t>
            </a:r>
          </a:p>
          <a:p>
            <a:r>
              <a:rPr lang="en-US" dirty="0"/>
              <a:t> Appropriate supervision including validation of the activities to be performed, and</a:t>
            </a:r>
          </a:p>
          <a:p>
            <a:r>
              <a:rPr lang="en-US" dirty="0"/>
              <a:t> Verification of hours claimed.</a:t>
            </a:r>
          </a:p>
        </p:txBody>
      </p:sp>
    </p:spTree>
    <p:extLst>
      <p:ext uri="{BB962C8B-B14F-4D97-AF65-F5344CB8AC3E}">
        <p14:creationId xmlns:p14="http://schemas.microsoft.com/office/powerpoint/2010/main" val="2047518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43C55-FDDD-4B83-A881-D8806AF9C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4896E-12EC-4D43-B645-C22BA4C04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Statewide Service Event (April 20-21, 2020) – Cancelled. </a:t>
            </a:r>
          </a:p>
          <a:p>
            <a:pPr lvl="1"/>
            <a:r>
              <a:rPr lang="en-US" dirty="0"/>
              <a:t>Will Look to Re-Schedule in the Fall</a:t>
            </a:r>
          </a:p>
          <a:p>
            <a:r>
              <a:rPr lang="en-US" dirty="0"/>
              <a:t>ASC Training &amp; June Program Directors Retreat</a:t>
            </a:r>
          </a:p>
          <a:p>
            <a:pPr lvl="1"/>
            <a:r>
              <a:rPr lang="en-US" dirty="0"/>
              <a:t>Please respond to email by Friday, March 20, 12 pm CDT/1pm EDT</a:t>
            </a: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407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B5BC-7466-4DC8-A3DE-CE27505D4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E2BEC-1100-449F-96B3-EC640FFBE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63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">
      <a:dk1>
        <a:srgbClr val="2F2B20"/>
      </a:dk1>
      <a:lt1>
        <a:srgbClr val="FFFFFF"/>
      </a:lt1>
      <a:dk2>
        <a:srgbClr val="002060"/>
      </a:dk2>
      <a:lt2>
        <a:srgbClr val="DFDCB7"/>
      </a:lt2>
      <a:accent1>
        <a:srgbClr val="B22222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7467</TotalTime>
  <Words>196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Adjacency</vt:lpstr>
      <vt:lpstr>TEAM TENNESSEE COVID-19 RESPONSE</vt:lpstr>
      <vt:lpstr>AGENDA</vt:lpstr>
      <vt:lpstr>CNCS GUIDANCE</vt:lpstr>
      <vt:lpstr>Options for Members</vt:lpstr>
      <vt:lpstr>Teleservice Plans</vt:lpstr>
      <vt:lpstr>TRAINING UPDATES</vt:lpstr>
      <vt:lpstr>Questions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Francis</dc:creator>
  <cp:lastModifiedBy>Monica Hodges</cp:lastModifiedBy>
  <cp:revision>30</cp:revision>
  <dcterms:created xsi:type="dcterms:W3CDTF">2015-06-19T14:19:41Z</dcterms:created>
  <dcterms:modified xsi:type="dcterms:W3CDTF">2020-03-19T18:32:03Z</dcterms:modified>
</cp:coreProperties>
</file>