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2" r:id="rId2"/>
    <p:sldMasterId id="2147483708" r:id="rId3"/>
    <p:sldMasterId id="2147483715" r:id="rId4"/>
  </p:sldMasterIdLst>
  <p:notesMasterIdLst>
    <p:notesMasterId r:id="rId56"/>
  </p:notesMasterIdLst>
  <p:handoutMasterIdLst>
    <p:handoutMasterId r:id="rId57"/>
  </p:handoutMasterIdLst>
  <p:sldIdLst>
    <p:sldId id="472" r:id="rId5"/>
    <p:sldId id="331" r:id="rId6"/>
    <p:sldId id="428" r:id="rId7"/>
    <p:sldId id="402" r:id="rId8"/>
    <p:sldId id="419" r:id="rId9"/>
    <p:sldId id="420" r:id="rId10"/>
    <p:sldId id="429" r:id="rId11"/>
    <p:sldId id="457" r:id="rId12"/>
    <p:sldId id="458" r:id="rId13"/>
    <p:sldId id="468" r:id="rId14"/>
    <p:sldId id="406" r:id="rId15"/>
    <p:sldId id="408" r:id="rId16"/>
    <p:sldId id="455" r:id="rId17"/>
    <p:sldId id="471" r:id="rId18"/>
    <p:sldId id="329" r:id="rId19"/>
    <p:sldId id="409" r:id="rId20"/>
    <p:sldId id="410" r:id="rId21"/>
    <p:sldId id="411" r:id="rId22"/>
    <p:sldId id="418" r:id="rId23"/>
    <p:sldId id="462" r:id="rId24"/>
    <p:sldId id="463" r:id="rId25"/>
    <p:sldId id="396" r:id="rId26"/>
    <p:sldId id="403" r:id="rId27"/>
    <p:sldId id="466" r:id="rId28"/>
    <p:sldId id="465" r:id="rId29"/>
    <p:sldId id="445" r:id="rId30"/>
    <p:sldId id="456" r:id="rId31"/>
    <p:sldId id="416" r:id="rId32"/>
    <p:sldId id="467" r:id="rId33"/>
    <p:sldId id="435" r:id="rId34"/>
    <p:sldId id="470" r:id="rId35"/>
    <p:sldId id="460" r:id="rId36"/>
    <p:sldId id="461" r:id="rId37"/>
    <p:sldId id="352" r:id="rId38"/>
    <p:sldId id="441" r:id="rId39"/>
    <p:sldId id="440" r:id="rId40"/>
    <p:sldId id="439" r:id="rId41"/>
    <p:sldId id="422" r:id="rId42"/>
    <p:sldId id="427" r:id="rId43"/>
    <p:sldId id="469" r:id="rId44"/>
    <p:sldId id="424" r:id="rId45"/>
    <p:sldId id="425" r:id="rId46"/>
    <p:sldId id="426" r:id="rId47"/>
    <p:sldId id="437" r:id="rId48"/>
    <p:sldId id="438" r:id="rId49"/>
    <p:sldId id="385" r:id="rId50"/>
    <p:sldId id="453" r:id="rId51"/>
    <p:sldId id="454" r:id="rId52"/>
    <p:sldId id="446" r:id="rId53"/>
    <p:sldId id="387" r:id="rId54"/>
    <p:sldId id="394" r:id="rId5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F7A"/>
    <a:srgbClr val="1A2343"/>
    <a:srgbClr val="192246"/>
    <a:srgbClr val="000000"/>
    <a:srgbClr val="1D3A65"/>
    <a:srgbClr val="1C3862"/>
    <a:srgbClr val="7E7E82"/>
    <a:srgbClr val="E71B1B"/>
    <a:srgbClr val="011D5F"/>
    <a:srgbClr val="C81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7" autoAdjust="0"/>
    <p:restoredTop sz="99037" autoAdjust="0"/>
  </p:normalViewPr>
  <p:slideViewPr>
    <p:cSldViewPr>
      <p:cViewPr>
        <p:scale>
          <a:sx n="100" d="100"/>
          <a:sy n="100" d="100"/>
        </p:scale>
        <p:origin x="-1944" y="-9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0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57513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57513"/>
          </a:xfrm>
          <a:prstGeom prst="rect">
            <a:avLst/>
          </a:prstGeom>
        </p:spPr>
        <p:txBody>
          <a:bodyPr vert="horz" lIns="89730" tIns="44865" rIns="89730" bIns="44865" rtlCol="0"/>
          <a:lstStyle>
            <a:lvl1pPr algn="r">
              <a:defRPr sz="1200"/>
            </a:lvl1pPr>
          </a:lstStyle>
          <a:p>
            <a:fld id="{A529B845-3DE4-C44E-82C8-700AB11ED3A6}" type="datetime1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684926"/>
            <a:ext cx="2972421" cy="457513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vert="horz" lIns="89730" tIns="44865" rIns="89730" bIns="44865" rtlCol="0" anchor="b"/>
          <a:lstStyle>
            <a:lvl1pPr algn="r">
              <a:defRPr sz="1200"/>
            </a:lvl1pPr>
          </a:lstStyle>
          <a:p>
            <a:fld id="{A796EF79-0BF4-924E-943E-33FECC0BC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532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72098" cy="456595"/>
          </a:xfrm>
          <a:prstGeom prst="rect">
            <a:avLst/>
          </a:prstGeom>
        </p:spPr>
        <p:txBody>
          <a:bodyPr vert="horz" lIns="86478" tIns="43240" rIns="86478" bIns="432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3"/>
            <a:ext cx="2972098" cy="456595"/>
          </a:xfrm>
          <a:prstGeom prst="rect">
            <a:avLst/>
          </a:prstGeom>
        </p:spPr>
        <p:txBody>
          <a:bodyPr vert="horz" lIns="86478" tIns="43240" rIns="86478" bIns="43240" rtlCol="0"/>
          <a:lstStyle>
            <a:lvl1pPr algn="r">
              <a:defRPr sz="1200"/>
            </a:lvl1pPr>
          </a:lstStyle>
          <a:p>
            <a:fld id="{D55E2DDC-EEF2-C84C-B230-6800F23774E3}" type="datetime1">
              <a:rPr lang="en-US" smtClean="0"/>
              <a:t>5/22/2019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7388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478" tIns="43240" rIns="86478" bIns="432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100" y="4343705"/>
            <a:ext cx="5485804" cy="4113892"/>
          </a:xfrm>
          <a:prstGeom prst="rect">
            <a:avLst/>
          </a:prstGeom>
        </p:spPr>
        <p:txBody>
          <a:bodyPr vert="horz" lIns="86478" tIns="43240" rIns="86478" bIns="4324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685896"/>
            <a:ext cx="2972098" cy="456595"/>
          </a:xfrm>
          <a:prstGeom prst="rect">
            <a:avLst/>
          </a:prstGeom>
        </p:spPr>
        <p:txBody>
          <a:bodyPr vert="horz" lIns="86478" tIns="43240" rIns="86478" bIns="432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685896"/>
            <a:ext cx="2972098" cy="456595"/>
          </a:xfrm>
          <a:prstGeom prst="rect">
            <a:avLst/>
          </a:prstGeom>
        </p:spPr>
        <p:txBody>
          <a:bodyPr vert="horz" lIns="86478" tIns="43240" rIns="86478" bIns="43240" rtlCol="0" anchor="b"/>
          <a:lstStyle>
            <a:lvl1pPr algn="r">
              <a:defRPr sz="1200"/>
            </a:lvl1pPr>
          </a:lstStyle>
          <a:p>
            <a:fld id="{DE8B79F1-B7B6-4FD2-9263-BB9B47A67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63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982" eaLnBrk="0" hangingPunct="0">
              <a:defRPr sz="1400">
                <a:solidFill>
                  <a:schemeClr val="tx1"/>
                </a:solidFill>
                <a:latin typeface="Garamond" charset="0"/>
              </a:defRPr>
            </a:lvl1pPr>
            <a:lvl2pPr marL="731286" indent="-281264" defTabSz="910982" eaLnBrk="0" hangingPunct="0">
              <a:defRPr sz="1400">
                <a:solidFill>
                  <a:schemeClr val="tx1"/>
                </a:solidFill>
                <a:latin typeface="Garamond" charset="0"/>
              </a:defRPr>
            </a:lvl2pPr>
            <a:lvl3pPr marL="1125055" indent="-225011" defTabSz="910982" eaLnBrk="0" hangingPunct="0">
              <a:defRPr sz="1400">
                <a:solidFill>
                  <a:schemeClr val="tx1"/>
                </a:solidFill>
                <a:latin typeface="Garamond" charset="0"/>
              </a:defRPr>
            </a:lvl3pPr>
            <a:lvl4pPr marL="1575077" indent="-225011" defTabSz="910982" eaLnBrk="0" hangingPunct="0">
              <a:defRPr sz="1400">
                <a:solidFill>
                  <a:schemeClr val="tx1"/>
                </a:solidFill>
                <a:latin typeface="Garamond" charset="0"/>
              </a:defRPr>
            </a:lvl4pPr>
            <a:lvl5pPr marL="2025099" indent="-225011" defTabSz="910982" eaLnBrk="0" hangingPunct="0">
              <a:defRPr sz="1400">
                <a:solidFill>
                  <a:schemeClr val="tx1"/>
                </a:solidFill>
                <a:latin typeface="Garamond" charset="0"/>
              </a:defRPr>
            </a:lvl5pPr>
            <a:lvl6pPr marL="2475121" indent="-225011" defTabSz="910982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Garamond" charset="0"/>
              </a:defRPr>
            </a:lvl6pPr>
            <a:lvl7pPr marL="2925143" indent="-225011" defTabSz="910982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Garamond" charset="0"/>
              </a:defRPr>
            </a:lvl7pPr>
            <a:lvl8pPr marL="3375165" indent="-225011" defTabSz="910982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Garamond" charset="0"/>
              </a:defRPr>
            </a:lvl8pPr>
            <a:lvl9pPr marL="3825187" indent="-225011" defTabSz="910982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80A8E90F-923B-42AA-B493-452E074FE02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/>
              <a:t>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 cap="flat"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Administrator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79F1-B7B6-4FD2-9263-BB9B47A67CD8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4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019550"/>
            <a:ext cx="9144000" cy="1123950"/>
          </a:xfrm>
          <a:prstGeom prst="rect">
            <a:avLst/>
          </a:prstGeom>
          <a:solidFill>
            <a:srgbClr val="1D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705600" y="4705350"/>
            <a:ext cx="2133600" cy="342900"/>
          </a:xfrm>
        </p:spPr>
        <p:txBody>
          <a:bodyPr anchor="b">
            <a:normAutofit/>
          </a:bodyPr>
          <a:lstStyle>
            <a:lvl1pPr marL="0" indent="0" algn="r">
              <a:buNone/>
              <a:defRPr sz="110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pic>
        <p:nvPicPr>
          <p:cNvPr id="1026" name="Picture 2" descr="F:\Communications\Logo\draft worker's comp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7350"/>
            <a:ext cx="422117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4343400" y="1369219"/>
            <a:ext cx="0" cy="1888331"/>
          </a:xfrm>
          <a:prstGeom prst="line">
            <a:avLst/>
          </a:prstGeom>
          <a:ln>
            <a:solidFill>
              <a:srgbClr val="7E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idx="4294967295"/>
          </p:nvPr>
        </p:nvSpPr>
        <p:spPr>
          <a:xfrm>
            <a:off x="3962400" y="2038350"/>
            <a:ext cx="5181600" cy="12192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1D3A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FULFILLING THE PROMISE: UPDATE</a:t>
            </a:r>
            <a:endParaRPr lang="en-US" sz="3600" dirty="0">
              <a:solidFill>
                <a:srgbClr val="1D3A6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idx="4294967295"/>
          </p:nvPr>
        </p:nvSpPr>
        <p:spPr>
          <a:xfrm>
            <a:off x="3962400" y="1428750"/>
            <a:ext cx="5181600" cy="1143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10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th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 Annual Education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Conference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of 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Tennessee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Self-Insurers’ Association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80975"/>
          </a:xfrm>
          <a:prstGeom prst="rect">
            <a:avLst/>
          </a:prstGeom>
          <a:solidFill>
            <a:srgbClr val="084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3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029200" y="1809750"/>
            <a:ext cx="3124200" cy="1409700"/>
          </a:xfrm>
        </p:spPr>
        <p:txBody>
          <a:bodyPr anchor="t">
            <a:noAutofit/>
          </a:bodyPr>
          <a:lstStyle>
            <a:lvl1pPr algn="l">
              <a:defRPr sz="4800" b="1" cap="all" baseline="0">
                <a:solidFill>
                  <a:srgbClr val="011D5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JM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0" y="1276350"/>
            <a:ext cx="0" cy="2286000"/>
          </a:xfrm>
          <a:prstGeom prst="line">
            <a:avLst/>
          </a:prstGeom>
          <a:ln>
            <a:solidFill>
              <a:srgbClr val="7E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cg04465\AppData\Local\Microsoft\Windows\Temporary Internet Files\Content.Outlook\T5HDR4TQ\BWC-Final-Logo-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65497"/>
            <a:ext cx="2218786" cy="14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019550"/>
            <a:ext cx="9144000" cy="1123950"/>
          </a:xfrm>
          <a:prstGeom prst="rect">
            <a:avLst/>
          </a:prstGeom>
          <a:solidFill>
            <a:srgbClr val="1D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705600" y="4705350"/>
            <a:ext cx="2133600" cy="342900"/>
          </a:xfrm>
        </p:spPr>
        <p:txBody>
          <a:bodyPr anchor="b">
            <a:normAutofit/>
          </a:bodyPr>
          <a:lstStyle>
            <a:lvl1pPr marL="0" indent="0" algn="r">
              <a:buNone/>
              <a:defRPr sz="110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  <p:pic>
        <p:nvPicPr>
          <p:cNvPr id="1026" name="Picture 2" descr="F:\Communications\Logo\draft worker's comp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7350"/>
            <a:ext cx="422117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4343400" y="1369219"/>
            <a:ext cx="0" cy="1888331"/>
          </a:xfrm>
          <a:prstGeom prst="line">
            <a:avLst/>
          </a:prstGeom>
          <a:ln>
            <a:solidFill>
              <a:srgbClr val="7E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 idx="4294967295"/>
          </p:nvPr>
        </p:nvSpPr>
        <p:spPr>
          <a:xfrm>
            <a:off x="3962400" y="2038350"/>
            <a:ext cx="5181600" cy="12192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1D3A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FULFILLING THE PROMISE: UPDATE</a:t>
            </a:r>
            <a:endParaRPr lang="en-US" sz="3600" dirty="0">
              <a:solidFill>
                <a:srgbClr val="1D3A6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idx="4294967295"/>
          </p:nvPr>
        </p:nvSpPr>
        <p:spPr>
          <a:xfrm>
            <a:off x="3962400" y="1428750"/>
            <a:ext cx="5181600" cy="1143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10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th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 Annual Education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Conference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of 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Tennessee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Self-Insurers’ Association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80975"/>
          </a:xfrm>
          <a:prstGeom prst="rect">
            <a:avLst/>
          </a:prstGeom>
          <a:solidFill>
            <a:srgbClr val="084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276354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buFont typeface="Calibri" panose="020F0502020204030204" pitchFamily="34" charset="0"/>
              <a:buChar char="▫"/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763000" y="0"/>
            <a:ext cx="609600" cy="5143500"/>
          </a:xfrm>
          <a:prstGeom prst="rect">
            <a:avLst/>
          </a:prstGeom>
          <a:solidFill>
            <a:srgbClr val="1D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57300"/>
            <a:ext cx="4038600" cy="3143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48200" y="1257300"/>
            <a:ext cx="4038600" cy="3143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7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BB2D00F-4E72-4F18-BDC7-003EAC8A7617}" type="datetimeFigureOut">
              <a:rPr lang="en-US" smtClean="0">
                <a:solidFill>
                  <a:prstClr val="black"/>
                </a:solidFill>
              </a:rPr>
              <a:pPr/>
              <a:t>5/22/2019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DA1E169-01E5-4BBD-91A0-4EEC8C1792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3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410200" y="1885950"/>
            <a:ext cx="3124200" cy="1409700"/>
          </a:xfrm>
        </p:spPr>
        <p:txBody>
          <a:bodyPr anchor="t">
            <a:noAutofit/>
          </a:bodyPr>
          <a:lstStyle>
            <a:lvl1pPr algn="l">
              <a:defRPr sz="5400" b="0" cap="all" baseline="0">
                <a:solidFill>
                  <a:srgbClr val="1D3A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JM" dirty="0"/>
          </a:p>
        </p:txBody>
      </p:sp>
      <p:pic>
        <p:nvPicPr>
          <p:cNvPr id="6" name="Picture 2" descr="F:\Communications\Logo\draft worker's comp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22" y="1657350"/>
            <a:ext cx="422117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5029200" y="1369219"/>
            <a:ext cx="0" cy="1888331"/>
          </a:xfrm>
          <a:prstGeom prst="line">
            <a:avLst/>
          </a:prstGeom>
          <a:ln>
            <a:solidFill>
              <a:srgbClr val="7E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buClr>
                <a:srgbClr val="FF8119"/>
              </a:buCl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buClr>
                <a:srgbClr val="FF8119"/>
              </a:buCl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858000" y="480774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buClr>
                <a:srgbClr val="FF8119"/>
              </a:buClr>
              <a:defRPr/>
            </a:pPr>
            <a:fld id="{48142B20-7E95-4524-A87C-F2703B12A088}" type="slidenum">
              <a:rPr lang="en-US" smtClean="0"/>
              <a:pPr>
                <a:buClr>
                  <a:srgbClr val="FF8119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75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7" b="67803"/>
          <a:stretch/>
        </p:blipFill>
        <p:spPr>
          <a:xfrm>
            <a:off x="0" y="3562387"/>
            <a:ext cx="9144000" cy="1581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" b="67803"/>
          <a:stretch/>
        </p:blipFill>
        <p:spPr>
          <a:xfrm>
            <a:off x="0" y="0"/>
            <a:ext cx="9144000" cy="3714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09950"/>
            <a:ext cx="86868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03134"/>
                </a:solidFill>
                <a:latin typeface="PermianSlabSerifTypeface" panose="020000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4171950"/>
            <a:ext cx="8686800" cy="552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PermianSlabSerifTypeface" pitchFamily="50" charset="0"/>
              </a:defRPr>
            </a:lvl1pPr>
          </a:lstStyle>
          <a:p>
            <a:pPr lvl="0"/>
            <a:r>
              <a:rPr lang="en-US" dirty="0" smtClean="0"/>
              <a:t>Sub-Title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800600"/>
            <a:ext cx="9144000" cy="342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Name, Position |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8" y="2725002"/>
            <a:ext cx="2390094" cy="208237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743200" y="2906078"/>
            <a:ext cx="6400800" cy="168021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971800" y="2971800"/>
            <a:ext cx="6019800" cy="154305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9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276354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buFont typeface="Calibri" panose="020F0502020204030204" pitchFamily="34" charset="0"/>
              <a:buChar char="▫"/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763000" y="0"/>
            <a:ext cx="609600" cy="5143500"/>
          </a:xfrm>
          <a:prstGeom prst="rect">
            <a:avLst/>
          </a:prstGeom>
          <a:solidFill>
            <a:srgbClr val="1D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7" b="67803"/>
          <a:stretch/>
        </p:blipFill>
        <p:spPr>
          <a:xfrm>
            <a:off x="0" y="2952751"/>
            <a:ext cx="9144000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/>
          <a:stretch/>
        </p:blipFill>
        <p:spPr>
          <a:xfrm>
            <a:off x="0" y="2"/>
            <a:ext cx="9144000" cy="3118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71688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58595E"/>
                </a:solidFill>
                <a:effectLst/>
                <a:latin typeface="PermianSlabSerifTypeface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90810"/>
            <a:ext cx="8839200" cy="2338389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87" y="4476750"/>
            <a:ext cx="685714" cy="685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99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ody - TN Mark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7250"/>
            <a:ext cx="8839200" cy="4171950"/>
          </a:xfrm>
        </p:spPr>
        <p:txBody>
          <a:bodyPr>
            <a:normAutofit/>
          </a:bodyPr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87" y="4476750"/>
            <a:ext cx="685714" cy="685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92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rgbClr val="2DCCD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2DCCD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2DCCD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2DCCD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2DCCD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5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rgbClr val="FBC6B8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BC6B8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BC6B8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BC6B8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BC6B8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FBC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7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rgbClr val="E6D395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E6D395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E6D395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E6D395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E6D395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E6D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- TN Mark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87" y="4476750"/>
            <a:ext cx="685714" cy="685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24400" y="895365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1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6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82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57300"/>
            <a:ext cx="4038600" cy="3143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48200" y="1257300"/>
            <a:ext cx="4038600" cy="3143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BB2D00F-4E72-4F18-BDC7-003EAC8A761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DA1E169-01E5-4BBD-91A0-4EEC8C17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6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410200" y="1885950"/>
            <a:ext cx="3124200" cy="1409700"/>
          </a:xfrm>
        </p:spPr>
        <p:txBody>
          <a:bodyPr anchor="t">
            <a:noAutofit/>
          </a:bodyPr>
          <a:lstStyle>
            <a:lvl1pPr algn="l">
              <a:defRPr sz="5400" b="0" cap="all" baseline="0">
                <a:solidFill>
                  <a:srgbClr val="1D3A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JM" dirty="0"/>
          </a:p>
        </p:txBody>
      </p:sp>
      <p:pic>
        <p:nvPicPr>
          <p:cNvPr id="6" name="Picture 2" descr="F:\Communications\Logo\draft worker's comp 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22" y="1657350"/>
            <a:ext cx="422117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5029200" y="1369219"/>
            <a:ext cx="0" cy="1888331"/>
          </a:xfrm>
          <a:prstGeom prst="line">
            <a:avLst/>
          </a:prstGeom>
          <a:ln>
            <a:solidFill>
              <a:srgbClr val="7E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2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buClr>
                <a:srgbClr val="FF8119"/>
              </a:buCl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buClr>
                <a:srgbClr val="FF8119"/>
              </a:buCl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858000" y="480774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buClr>
                <a:srgbClr val="FF8119"/>
              </a:buClr>
              <a:defRPr/>
            </a:pPr>
            <a:fld id="{48142B20-7E95-4524-A87C-F2703B12A088}" type="slidenum">
              <a:rPr lang="en-US" smtClean="0"/>
              <a:pPr>
                <a:buClr>
                  <a:srgbClr val="FF8119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095750"/>
            <a:ext cx="9144000" cy="1047749"/>
          </a:xfrm>
          <a:prstGeom prst="rect">
            <a:avLst/>
          </a:prstGeom>
          <a:solidFill>
            <a:srgbClr val="01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705600" y="4705350"/>
            <a:ext cx="2133600" cy="342900"/>
          </a:xfrm>
        </p:spPr>
        <p:txBody>
          <a:bodyPr anchor="b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  <a:latin typeface="PermianSlabSerifTypeface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>
                <a:latin typeface="PermianSlabSerifTypeface" pitchFamily="50" charset="0"/>
              </a:rPr>
              <a:t>2016</a:t>
            </a:r>
            <a:endParaRPr lang="en-US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0" y="1369219"/>
            <a:ext cx="0" cy="1888331"/>
          </a:xfrm>
          <a:prstGeom prst="line">
            <a:avLst/>
          </a:prstGeom>
          <a:ln>
            <a:solidFill>
              <a:srgbClr val="7E7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8"/>
          <p:cNvSpPr>
            <a:spLocks noGrp="1"/>
          </p:cNvSpPr>
          <p:nvPr>
            <p:ph type="body" idx="4294967295" hasCustomPrompt="1"/>
          </p:nvPr>
        </p:nvSpPr>
        <p:spPr>
          <a:xfrm>
            <a:off x="3962400" y="1733550"/>
            <a:ext cx="5181600" cy="1143000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ermianSlabSerifTypeface" pitchFamily="50" charset="0"/>
              </a:rPr>
              <a:t>Subheading Text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PermianSlabSerifTypeface" pitchFamily="50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80975"/>
          </a:xfrm>
          <a:prstGeom prst="rect">
            <a:avLst/>
          </a:prstGeom>
          <a:solidFill>
            <a:srgbClr val="01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C:\Users\cg04465\AppData\Local\Microsoft\Windows\Temporary Internet Files\Content.Outlook\T5HDR4TQ\BWC-Final-Logo-on Whi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14" y="1657350"/>
            <a:ext cx="2218786" cy="14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210050" y="1600200"/>
            <a:ext cx="4724400" cy="2266950"/>
          </a:xfrm>
        </p:spPr>
        <p:txBody>
          <a:bodyPr/>
          <a:lstStyle>
            <a:lvl1pPr algn="ctr">
              <a:defRPr>
                <a:solidFill>
                  <a:srgbClr val="011D5F"/>
                </a:solidFill>
              </a:defRPr>
            </a:lvl1pPr>
          </a:lstStyle>
          <a:p>
            <a:r>
              <a:rPr lang="en-US" dirty="0" smtClean="0"/>
              <a:t>ALL CAPS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11D5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276354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buFont typeface="Calibri" panose="020F0502020204030204" pitchFamily="34" charset="0"/>
              <a:buChar char="▫"/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763000" y="0"/>
            <a:ext cx="609600" cy="5143500"/>
          </a:xfrm>
          <a:prstGeom prst="rect">
            <a:avLst/>
          </a:prstGeom>
          <a:solidFill>
            <a:srgbClr val="01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57300"/>
            <a:ext cx="4038600" cy="3143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48200" y="1257300"/>
            <a:ext cx="4038600" cy="3143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4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4457701"/>
            <a:ext cx="676275" cy="5643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8763000" y="0"/>
            <a:ext cx="609600" cy="5143500"/>
          </a:xfrm>
          <a:prstGeom prst="rect">
            <a:avLst/>
          </a:prstGeom>
          <a:solidFill>
            <a:srgbClr val="1D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0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1" r:id="rId3"/>
    <p:sldLayoutId id="2147483693" r:id="rId4"/>
    <p:sldLayoutId id="2147483690" r:id="rId5"/>
    <p:sldLayoutId id="2147483695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i="0" kern="1200">
          <a:solidFill>
            <a:schemeClr val="tx2"/>
          </a:solidFill>
          <a:latin typeface="PermianSlabSerifTypeface"/>
          <a:ea typeface="Open Sans Light" panose="020B0306030504020204" pitchFamily="34" charset="0"/>
          <a:cs typeface="PermianSlabSerifTypeface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71B1B"/>
        </a:buClr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71B1B"/>
        </a:buClr>
        <a:buFont typeface="Calibri" panose="020F0502020204030204" pitchFamily="34" charset="0"/>
        <a:buChar char="▫"/>
        <a:defRPr sz="16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71B1B"/>
        </a:buClr>
        <a:buFont typeface="Calibri" panose="020F0502020204030204" pitchFamily="34" charset="0"/>
        <a:buChar char="–"/>
        <a:defRPr sz="14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71B1B"/>
        </a:buClr>
        <a:buFont typeface="Wingdings" panose="05000000000000000000" pitchFamily="2" charset="2"/>
        <a:buChar char="§"/>
        <a:defRPr sz="12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71B1B"/>
        </a:buClr>
        <a:buFont typeface="Arial" pitchFamily="34" charset="0"/>
        <a:buChar char="»"/>
        <a:defRPr sz="12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4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 rot="16200000">
            <a:off x="8315325" y="4600575"/>
            <a:ext cx="285750" cy="457200"/>
          </a:xfrm>
          <a:prstGeom prst="rect">
            <a:avLst/>
          </a:prstGeom>
          <a:noFill/>
        </p:spPr>
        <p:txBody>
          <a:bodyPr vert="vert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B4D3B3-1937-AB48-AF5F-DF2988F16F28}" type="slidenum">
              <a:rPr lang="en-US" sz="1200" smtClean="0">
                <a:solidFill>
                  <a:srgbClr val="000000"/>
                </a:solidFill>
              </a:rPr>
              <a:pPr/>
              <a:t>‹#›</a:t>
            </a:fld>
            <a:endParaRPr lang="en-US" sz="12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4457701"/>
            <a:ext cx="676275" cy="564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63000" y="0"/>
            <a:ext cx="609600" cy="5143500"/>
          </a:xfrm>
          <a:prstGeom prst="rect">
            <a:avLst/>
          </a:prstGeom>
          <a:solidFill>
            <a:srgbClr val="01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i="0" kern="1200">
          <a:solidFill>
            <a:srgbClr val="011D5F"/>
          </a:solidFill>
          <a:latin typeface="PermianSlabSerifTypeface"/>
          <a:ea typeface="Open Sans Light" panose="020B0306030504020204" pitchFamily="34" charset="0"/>
          <a:cs typeface="PermianSlabSerifTypeface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71B1B"/>
        </a:buClr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71B1B"/>
        </a:buClr>
        <a:buFont typeface="Calibri" panose="020F0502020204030204" pitchFamily="34" charset="0"/>
        <a:buChar char="▫"/>
        <a:defRPr sz="16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71B1B"/>
        </a:buClr>
        <a:buFont typeface="Calibri" panose="020F0502020204030204" pitchFamily="34" charset="0"/>
        <a:buChar char="–"/>
        <a:defRPr sz="14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71B1B"/>
        </a:buClr>
        <a:buFont typeface="Wingdings" panose="05000000000000000000" pitchFamily="2" charset="2"/>
        <a:buChar char="§"/>
        <a:defRPr sz="12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71B1B"/>
        </a:buClr>
        <a:buFont typeface="Arial" pitchFamily="34" charset="0"/>
        <a:buChar char="»"/>
        <a:defRPr sz="12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4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JM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4457701"/>
            <a:ext cx="676275" cy="5643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8763000" y="0"/>
            <a:ext cx="609600" cy="5143500"/>
          </a:xfrm>
          <a:prstGeom prst="rect">
            <a:avLst/>
          </a:prstGeom>
          <a:solidFill>
            <a:srgbClr val="1D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9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i="0" kern="1200">
          <a:solidFill>
            <a:schemeClr val="tx2"/>
          </a:solidFill>
          <a:latin typeface="PermianSlabSerifTypeface"/>
          <a:ea typeface="Open Sans Light" panose="020B0306030504020204" pitchFamily="34" charset="0"/>
          <a:cs typeface="PermianSlabSerifTypeface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71B1B"/>
        </a:buClr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71B1B"/>
        </a:buClr>
        <a:buFont typeface="Calibri" panose="020F0502020204030204" pitchFamily="34" charset="0"/>
        <a:buChar char="▫"/>
        <a:defRPr sz="16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71B1B"/>
        </a:buClr>
        <a:buFont typeface="Calibri" panose="020F0502020204030204" pitchFamily="34" charset="0"/>
        <a:buChar char="–"/>
        <a:defRPr sz="14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71B1B"/>
        </a:buClr>
        <a:buFont typeface="Wingdings" panose="05000000000000000000" pitchFamily="2" charset="2"/>
        <a:buChar char="§"/>
        <a:defRPr sz="12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71B1B"/>
        </a:buClr>
        <a:buFont typeface="Arial" pitchFamily="34" charset="0"/>
        <a:buChar char="»"/>
        <a:defRPr sz="1200" kern="1200">
          <a:solidFill>
            <a:schemeClr val="accent5">
              <a:lumMod val="50000"/>
            </a:schemeClr>
          </a:solidFill>
          <a:latin typeface="Open Sans"/>
          <a:ea typeface="+mn-ea"/>
          <a:cs typeface="Open San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4" tIns="45682" rIns="91364" bIns="456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4" tIns="45682" rIns="91364" bIns="456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lIns="91364" tIns="45682" rIns="91364" bIns="45682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3545"/>
            <a:endParaRPr lang="en-US">
              <a:solidFill>
                <a:srgbClr val="666666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07746"/>
            <a:ext cx="2133600" cy="273844"/>
          </a:xfrm>
          <a:prstGeom prst="rect">
            <a:avLst/>
          </a:prstGeom>
        </p:spPr>
        <p:txBody>
          <a:bodyPr lIns="91364" tIns="45682" rIns="91364" bIns="45682"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3545"/>
            <a:fld id="{5C76A076-0EB6-4ACF-BC93-AE169B35ECF5}" type="slidenum">
              <a:rPr lang="en-US" smtClean="0">
                <a:solidFill>
                  <a:srgbClr val="666666"/>
                </a:solidFill>
              </a:rPr>
              <a:pPr defTabSz="913545"/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2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/>
      </p:par>
    </p:tnLst>
  </p:timing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0" indent="-342560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65" indent="-285484" algn="l" defTabSz="9135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8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61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06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88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51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14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6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08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8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b.jeff.francis@tn.gov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14625"/>
            <a:ext cx="8839200" cy="619125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Workers’ Comp 101:</a:t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3800" dirty="0" smtClean="0">
                <a:solidFill>
                  <a:schemeClr val="tx1"/>
                </a:solidFill>
              </a:rPr>
              <a:t>Improving Your WC Culture</a:t>
            </a:r>
            <a:r>
              <a:rPr lang="en-US" sz="3800" dirty="0" smtClean="0">
                <a:solidFill>
                  <a:srgbClr val="FF0000"/>
                </a:solidFill>
              </a:rPr>
              <a:t/>
            </a:r>
            <a:br>
              <a:rPr lang="en-US" sz="3800" dirty="0" smtClean="0">
                <a:solidFill>
                  <a:srgbClr val="FF0000"/>
                </a:solidFill>
              </a:rPr>
            </a:br>
            <a:r>
              <a:rPr lang="en-US" sz="3800" dirty="0" smtClean="0">
                <a:solidFill>
                  <a:schemeClr val="tx1"/>
                </a:solidFill>
              </a:rPr>
              <a:t>It Truly Benefits Everyone!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3825822"/>
            <a:ext cx="8839200" cy="2251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Presenters:  </a:t>
            </a:r>
            <a:r>
              <a:rPr lang="en-US" b="1" dirty="0" smtClean="0">
                <a:solidFill>
                  <a:srgbClr val="0070C0"/>
                </a:solidFill>
              </a:rPr>
              <a:t>Jeff Francis, Assistant Administrator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8763000" cy="857250"/>
          </a:xfrm>
        </p:spPr>
        <p:txBody>
          <a:bodyPr>
            <a:normAutofit/>
          </a:bodyPr>
          <a:lstStyle/>
          <a:p>
            <a:r>
              <a:rPr lang="en-US" dirty="0"/>
              <a:t>A Paradigm Shift is a new way of thinking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24" y="1183232"/>
            <a:ext cx="4905670" cy="3674518"/>
          </a:xfrm>
        </p:spPr>
      </p:pic>
    </p:spTree>
    <p:extLst>
      <p:ext uri="{BB962C8B-B14F-4D97-AF65-F5344CB8AC3E}">
        <p14:creationId xmlns:p14="http://schemas.microsoft.com/office/powerpoint/2010/main" val="40186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 workers’ comp claim, each party 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ertain 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ights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1"/>
            <a:ext cx="7848600" cy="3124199"/>
          </a:xfrm>
        </p:spPr>
        <p:txBody>
          <a:bodyPr>
            <a:noAutofit/>
          </a:bodyPr>
          <a:lstStyle/>
          <a:p>
            <a:pPr marL="109728" indent="0"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Employees</a:t>
            </a:r>
            <a:r>
              <a:rPr lang="en-US" sz="2400" dirty="0" smtClean="0"/>
              <a:t> </a:t>
            </a:r>
            <a:r>
              <a:rPr lang="en-US" sz="2400" dirty="0"/>
              <a:t>injured at work have the right to the medical and wage replacement benefits specified in the Tennessee Workers’ Compensation Act</a:t>
            </a:r>
            <a:r>
              <a:rPr lang="en-US" sz="2400" dirty="0" smtClean="0"/>
              <a:t>.</a:t>
            </a:r>
          </a:p>
          <a:p>
            <a:pPr marL="109728" indent="0">
              <a:buNone/>
              <a:defRPr/>
            </a:pPr>
            <a:endParaRPr lang="en-US" sz="2400" dirty="0"/>
          </a:p>
          <a:p>
            <a:pPr marL="109728" indent="0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Employers</a:t>
            </a:r>
            <a:r>
              <a:rPr lang="en-US" sz="2400" dirty="0"/>
              <a:t> have the right to limit their exposure and to control certain aspects of the claim as identified by the Act when notified of an at-work injury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323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Employee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8153400" cy="3771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An employee has a right to report an injury or illness he/she suspects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was </a:t>
            </a:r>
            <a:r>
              <a:rPr lang="en-US" sz="2800" dirty="0"/>
              <a:t>caused by work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40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Employee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8153400" cy="3771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An employee has a right to report an injury or illness he/she </a:t>
            </a:r>
            <a:r>
              <a:rPr lang="en-US" sz="2800" dirty="0" smtClean="0">
                <a:solidFill>
                  <a:srgbClr val="FF0000"/>
                </a:solidFill>
              </a:rPr>
              <a:t>suspects </a:t>
            </a:r>
            <a:r>
              <a:rPr lang="en-US" sz="2800" dirty="0" smtClean="0"/>
              <a:t>was </a:t>
            </a:r>
            <a:r>
              <a:rPr lang="en-US" sz="2800" dirty="0"/>
              <a:t>caused by work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09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95250"/>
            <a:ext cx="8534400" cy="8572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are an employer’s responsibilities </a:t>
            </a:r>
            <a:r>
              <a:rPr lang="en-US" sz="2400" dirty="0" smtClean="0">
                <a:solidFill>
                  <a:srgbClr val="FF0000"/>
                </a:solidFill>
              </a:rPr>
              <a:t>before</a:t>
            </a:r>
            <a:r>
              <a:rPr lang="en-US" sz="2400" dirty="0" smtClean="0"/>
              <a:t> an injury?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0"/>
            <a:ext cx="3352800" cy="3657603"/>
          </a:xfrm>
        </p:spPr>
        <p:txBody>
          <a:bodyPr>
            <a:normAutofit/>
          </a:bodyPr>
          <a:lstStyle/>
          <a:p>
            <a:pPr marL="452628">
              <a:defRPr/>
            </a:pPr>
            <a:r>
              <a:rPr lang="en-US" sz="2200" dirty="0" smtClean="0"/>
              <a:t>Secure workers’ compensation insurance</a:t>
            </a:r>
          </a:p>
          <a:p>
            <a:pPr marL="109728" indent="0">
              <a:buNone/>
              <a:defRPr/>
            </a:pPr>
            <a:endParaRPr lang="en-US" sz="2000" dirty="0"/>
          </a:p>
          <a:p>
            <a:pPr marL="452628">
              <a:defRPr/>
            </a:pPr>
            <a:r>
              <a:rPr lang="en-US" sz="2200" dirty="0" smtClean="0"/>
              <a:t>Post the required </a:t>
            </a:r>
            <a:r>
              <a:rPr lang="en-US" sz="2200" b="1" dirty="0" smtClean="0">
                <a:solidFill>
                  <a:srgbClr val="FF0000"/>
                </a:solidFill>
              </a:rPr>
              <a:t>Posting Notice</a:t>
            </a:r>
            <a:r>
              <a:rPr lang="en-US" sz="2200" dirty="0" smtClean="0"/>
              <a:t> to inform your employees who they should report their injury to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4350"/>
            <a:ext cx="350906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0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85725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Still, Employees Are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ften Afraid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Report Injuries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4"/>
            <a:ext cx="8229600" cy="3428996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sz="2800" dirty="0">
                <a:solidFill>
                  <a:schemeClr val="tx1"/>
                </a:solidFill>
              </a:rPr>
              <a:t>They are afraid they will</a:t>
            </a:r>
            <a:r>
              <a:rPr lang="en-US" sz="2800" dirty="0" smtClean="0">
                <a:solidFill>
                  <a:schemeClr val="tx1"/>
                </a:solidFill>
              </a:rPr>
              <a:t>:</a:t>
            </a:r>
          </a:p>
          <a:p>
            <a:pPr>
              <a:buNone/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Lose their job or </a:t>
            </a:r>
            <a:r>
              <a:rPr lang="en-US" sz="2400" dirty="0" smtClean="0">
                <a:solidFill>
                  <a:schemeClr val="tx1"/>
                </a:solidFill>
              </a:rPr>
              <a:t>promotion</a:t>
            </a:r>
          </a:p>
          <a:p>
            <a:pPr marL="0" indent="0">
              <a:buNone/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Be called a </a:t>
            </a:r>
            <a:r>
              <a:rPr lang="en-US" sz="2400" dirty="0" smtClean="0">
                <a:solidFill>
                  <a:schemeClr val="tx1"/>
                </a:solidFill>
              </a:rPr>
              <a:t>liar</a:t>
            </a:r>
          </a:p>
          <a:p>
            <a:pPr marL="0" indent="0">
              <a:buNone/>
              <a:defRPr/>
            </a:pPr>
            <a:endParaRPr lang="en-US" sz="8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Face </a:t>
            </a:r>
            <a:r>
              <a:rPr lang="en-US" sz="2400" smtClean="0">
                <a:solidFill>
                  <a:schemeClr val="tx1"/>
                </a:solidFill>
              </a:rPr>
              <a:t>retaliation or given </a:t>
            </a:r>
            <a:r>
              <a:rPr lang="en-US" sz="2400" dirty="0">
                <a:solidFill>
                  <a:schemeClr val="tx1"/>
                </a:solidFill>
              </a:rPr>
              <a:t>a worse shift or </a:t>
            </a:r>
            <a:r>
              <a:rPr lang="en-US" sz="2400" dirty="0" smtClean="0">
                <a:solidFill>
                  <a:schemeClr val="tx1"/>
                </a:solidFill>
              </a:rPr>
              <a:t>harder job</a:t>
            </a:r>
          </a:p>
          <a:p>
            <a:pPr marL="0" indent="0">
              <a:buNone/>
              <a:defRPr/>
            </a:pPr>
            <a:endParaRPr lang="en-US" sz="8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Face the wrath of their co-workers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4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Employers don’t have the right to harass them for reporting their injury.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33550"/>
            <a:ext cx="7848600" cy="3276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T.C.A. §50-6-409 </a:t>
            </a:r>
            <a:r>
              <a:rPr lang="en-US" sz="2800" dirty="0" smtClean="0"/>
              <a:t>says it is illegal to discharge or to discriminate against anyone for exercising their rights to report a work-related injury.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05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Employer </a:t>
            </a:r>
            <a:r>
              <a:rPr lang="en-US" sz="3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7848600" cy="3771900"/>
          </a:xfrm>
        </p:spPr>
        <p:txBody>
          <a:bodyPr>
            <a:normAutofit/>
          </a:bodyPr>
          <a:lstStyle/>
          <a:p>
            <a:pPr marL="109728" indent="0">
              <a:buNone/>
              <a:defRPr/>
            </a:pPr>
            <a:r>
              <a:rPr lang="en-US" sz="2800" dirty="0"/>
              <a:t>An employer has a right to expect that report to be provided immediately</a:t>
            </a:r>
            <a:r>
              <a:rPr lang="en-US" sz="2800" dirty="0" smtClean="0"/>
              <a:t>.</a:t>
            </a:r>
          </a:p>
          <a:p>
            <a:pPr marL="109728" indent="0">
              <a:buNone/>
              <a:defRPr/>
            </a:pPr>
            <a:endParaRPr lang="en-US" sz="1400" dirty="0" smtClean="0"/>
          </a:p>
          <a:p>
            <a:pPr marL="109728" indent="0">
              <a:buNone/>
              <a:defRPr/>
            </a:pPr>
            <a:r>
              <a:rPr lang="en-US" sz="2800" dirty="0"/>
              <a:t>But, what does </a:t>
            </a:r>
            <a:r>
              <a:rPr lang="en-US" sz="2800" dirty="0">
                <a:solidFill>
                  <a:srgbClr val="FF0000"/>
                </a:solidFill>
              </a:rPr>
              <a:t>immediately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/>
              <a:t>mean</a:t>
            </a:r>
            <a:r>
              <a:rPr lang="en-US" sz="2800" dirty="0" smtClean="0"/>
              <a:t>?</a:t>
            </a:r>
          </a:p>
          <a:p>
            <a:pPr marL="566928" indent="-457200">
              <a:defRPr/>
            </a:pPr>
            <a:r>
              <a:rPr lang="en-US" sz="2400" dirty="0" smtClean="0"/>
              <a:t>15 calendar days of when they:</a:t>
            </a:r>
          </a:p>
          <a:p>
            <a:pPr marL="966978" lvl="1" indent="-457200">
              <a:defRPr/>
            </a:pPr>
            <a:r>
              <a:rPr lang="en-US" sz="2000" dirty="0" smtClean="0"/>
              <a:t>know or </a:t>
            </a:r>
          </a:p>
          <a:p>
            <a:pPr marL="966978" lvl="1" indent="-457200">
              <a:defRPr/>
            </a:pPr>
            <a:r>
              <a:rPr lang="en-US" sz="2000" dirty="0" smtClean="0"/>
              <a:t>should have known</a:t>
            </a:r>
          </a:p>
          <a:p>
            <a:pPr marL="566928" indent="-457200">
              <a:defRPr/>
            </a:pPr>
            <a:r>
              <a:rPr lang="en-US" sz="2400" dirty="0" smtClean="0"/>
              <a:t>Does your policy conflict with this?</a:t>
            </a:r>
          </a:p>
        </p:txBody>
      </p:sp>
    </p:spTree>
    <p:extLst>
      <p:ext uri="{BB962C8B-B14F-4D97-AF65-F5344CB8AC3E}">
        <p14:creationId xmlns:p14="http://schemas.microsoft.com/office/powerpoint/2010/main" val="233117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an injury is reported…</a:t>
            </a:r>
            <a:endParaRPr lang="en-US" sz="3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3950"/>
            <a:ext cx="7620000" cy="3733800"/>
          </a:xfrm>
        </p:spPr>
        <p:txBody>
          <a:bodyPr>
            <a:normAutofit/>
          </a:bodyPr>
          <a:lstStyle/>
          <a:p>
            <a:pPr marL="109728" indent="0">
              <a:buNone/>
              <a:defRPr/>
            </a:pPr>
            <a:r>
              <a:rPr lang="en-US" sz="2800" dirty="0" smtClean="0"/>
              <a:t>…an employer should immediately begin to protect its rights</a:t>
            </a:r>
          </a:p>
          <a:p>
            <a:pPr marL="109728" indent="0">
              <a:buNone/>
              <a:defRPr/>
            </a:pPr>
            <a:endParaRPr lang="en-US" sz="1400" dirty="0"/>
          </a:p>
          <a:p>
            <a:pPr marL="109728" indent="0">
              <a:buNone/>
              <a:defRPr/>
            </a:pPr>
            <a:r>
              <a:rPr lang="en-US" sz="2800" dirty="0"/>
              <a:t>But, how is that done</a:t>
            </a:r>
            <a:r>
              <a:rPr lang="en-US" sz="2800" dirty="0" smtClean="0"/>
              <a:t>?</a:t>
            </a:r>
          </a:p>
          <a:p>
            <a:pPr marL="109728" indent="0">
              <a:buNone/>
              <a:defRPr/>
            </a:pPr>
            <a:endParaRPr lang="en-US" sz="1400" dirty="0"/>
          </a:p>
          <a:p>
            <a:pPr marL="681228" indent="-571500">
              <a:defRPr/>
            </a:pPr>
            <a:r>
              <a:rPr lang="en-US" sz="2400" dirty="0" smtClean="0"/>
              <a:t>By providing a panel of physicians</a:t>
            </a:r>
          </a:p>
          <a:p>
            <a:pPr marL="109728" indent="0">
              <a:buNone/>
              <a:defRPr/>
            </a:pPr>
            <a:endParaRPr lang="en-US" sz="1000" dirty="0" smtClean="0"/>
          </a:p>
          <a:p>
            <a:pPr marL="681228" indent="-571500">
              <a:defRPr/>
            </a:pPr>
            <a:r>
              <a:rPr lang="en-US" sz="2400" dirty="0" smtClean="0"/>
              <a:t>Choice </a:t>
            </a:r>
            <a:r>
              <a:rPr lang="en-US" sz="2400" dirty="0"/>
              <a:t>of Physician Form </a:t>
            </a:r>
            <a:r>
              <a:rPr lang="en-US" sz="2400" dirty="0" smtClean="0"/>
              <a:t>C-42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685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Creating the Medical Panel</a:t>
            </a:r>
            <a:endParaRPr lang="en-US" sz="3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610600" cy="417195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At least 3 </a:t>
            </a:r>
            <a:r>
              <a:rPr lang="en-US" sz="2800" dirty="0">
                <a:solidFill>
                  <a:schemeClr val="tx1"/>
                </a:solidFill>
              </a:rPr>
              <a:t>physicians on the </a:t>
            </a:r>
            <a:r>
              <a:rPr lang="en-US" sz="2800" dirty="0" smtClean="0">
                <a:solidFill>
                  <a:schemeClr val="tx1"/>
                </a:solidFill>
              </a:rPr>
              <a:t>panel</a:t>
            </a:r>
          </a:p>
          <a:p>
            <a:pPr lvl="2"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Can be walk-in clinics if the supervising physician is named</a:t>
            </a:r>
            <a:endParaRPr lang="en-US" sz="2600" dirty="0">
              <a:solidFill>
                <a:schemeClr val="tx1"/>
              </a:solidFill>
            </a:endParaRPr>
          </a:p>
          <a:p>
            <a:pPr lvl="2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Within </a:t>
            </a:r>
            <a:r>
              <a:rPr lang="en-US" sz="2800" dirty="0">
                <a:solidFill>
                  <a:schemeClr val="tx1"/>
                </a:solidFill>
              </a:rPr>
              <a:t>the community 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3"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Can go as far as 125 miles if required</a:t>
            </a:r>
          </a:p>
          <a:p>
            <a:pPr lvl="2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Can </a:t>
            </a:r>
            <a:r>
              <a:rPr lang="en-US" sz="2800" dirty="0">
                <a:solidFill>
                  <a:schemeClr val="tx1"/>
                </a:solidFill>
              </a:rPr>
              <a:t>be of any </a:t>
            </a:r>
            <a:r>
              <a:rPr lang="en-US" sz="2800" dirty="0" smtClean="0">
                <a:solidFill>
                  <a:schemeClr val="tx1"/>
                </a:solidFill>
              </a:rPr>
              <a:t>specialty</a:t>
            </a:r>
          </a:p>
          <a:p>
            <a:pPr lvl="3"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No </a:t>
            </a:r>
            <a:r>
              <a:rPr lang="en-US" sz="2600" dirty="0">
                <a:solidFill>
                  <a:schemeClr val="tx1"/>
                </a:solidFill>
              </a:rPr>
              <a:t>longer must include a chiro</a:t>
            </a:r>
          </a:p>
        </p:txBody>
      </p:sp>
    </p:spTree>
    <p:extLst>
      <p:ext uri="{BB962C8B-B14F-4D97-AF65-F5344CB8AC3E}">
        <p14:creationId xmlns:p14="http://schemas.microsoft.com/office/powerpoint/2010/main" val="29243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resentation: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09728" indent="0">
              <a:buNone/>
              <a:defRPr/>
            </a:pPr>
            <a:r>
              <a:rPr lang="en-US" sz="2400" dirty="0" smtClean="0"/>
              <a:t>I am going to introduce you to some practical ideas to help: </a:t>
            </a:r>
          </a:p>
          <a:p>
            <a:pPr>
              <a:defRPr/>
            </a:pPr>
            <a:r>
              <a:rPr lang="en-US" sz="2400" dirty="0" smtClean="0"/>
              <a:t>Save money</a:t>
            </a:r>
          </a:p>
          <a:p>
            <a:pPr>
              <a:defRPr/>
            </a:pPr>
            <a:r>
              <a:rPr lang="en-US" sz="2400" dirty="0"/>
              <a:t>P</a:t>
            </a:r>
            <a:r>
              <a:rPr lang="en-US" sz="2400" dirty="0" smtClean="0"/>
              <a:t>revent disputes</a:t>
            </a:r>
          </a:p>
          <a:p>
            <a:pPr>
              <a:defRPr/>
            </a:pPr>
            <a:r>
              <a:rPr lang="en-US" sz="2400" dirty="0"/>
              <a:t>M</a:t>
            </a:r>
            <a:r>
              <a:rPr lang="en-US" sz="2400" dirty="0" smtClean="0"/>
              <a:t>ake the process </a:t>
            </a:r>
            <a:r>
              <a:rPr lang="en-US" sz="2400" u="sng" dirty="0" smtClean="0">
                <a:solidFill>
                  <a:srgbClr val="FF0000"/>
                </a:solidFill>
              </a:rPr>
              <a:t>FAIR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for both parties</a:t>
            </a:r>
            <a:br>
              <a:rPr lang="en-US" sz="2400" dirty="0" smtClean="0"/>
            </a:br>
            <a:endParaRPr lang="en-US" sz="2400" dirty="0" smtClean="0"/>
          </a:p>
          <a:p>
            <a:pPr marL="109728" indent="0">
              <a:buNone/>
              <a:defRPr/>
            </a:pPr>
            <a:r>
              <a:rPr lang="en-US" sz="2400" dirty="0"/>
              <a:t>	</a:t>
            </a:r>
            <a:r>
              <a:rPr lang="en-US" sz="2400" dirty="0" smtClean="0"/>
              <a:t>whenever </a:t>
            </a:r>
            <a:r>
              <a:rPr lang="en-US" sz="2400" dirty="0"/>
              <a:t>you have a workers’ comp claim.</a:t>
            </a:r>
          </a:p>
        </p:txBody>
      </p:sp>
    </p:spTree>
    <p:extLst>
      <p:ext uri="{BB962C8B-B14F-4D97-AF65-F5344CB8AC3E}">
        <p14:creationId xmlns:p14="http://schemas.microsoft.com/office/powerpoint/2010/main" val="204348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04950"/>
            <a:ext cx="7924800" cy="3276600"/>
          </a:xfrm>
        </p:spPr>
        <p:txBody>
          <a:bodyPr>
            <a:normAutofit/>
          </a:bodyPr>
          <a:lstStyle/>
          <a:p>
            <a:pPr marL="109728" indent="0" eaLnBrk="1" hangingPunct="1">
              <a:buNone/>
              <a:defRPr/>
            </a:pPr>
            <a:r>
              <a:rPr lang="en-US" sz="2800" dirty="0" smtClean="0"/>
              <a:t>An Adjuster is required to investigate the claim and accept or deny it…</a:t>
            </a:r>
          </a:p>
          <a:p>
            <a:pPr marL="109728" indent="0" eaLnBrk="1" hangingPunct="1">
              <a:buNone/>
              <a:defRPr/>
            </a:pPr>
            <a:endParaRPr lang="en-US" sz="1400" dirty="0"/>
          </a:p>
          <a:p>
            <a:pPr marL="109728" indent="0" algn="ctr" eaLnBrk="1" hangingPunct="1">
              <a:buNone/>
              <a:defRPr/>
            </a:pPr>
            <a:r>
              <a:rPr lang="en-US" sz="2800" dirty="0" smtClean="0"/>
              <a:t>…with assistance from the employer.</a:t>
            </a:r>
          </a:p>
          <a:p>
            <a:pPr marL="109728" indent="0" eaLnBrk="1" hangingPunct="1">
              <a:buNone/>
              <a:defRPr/>
            </a:pPr>
            <a:endParaRPr lang="en-US" sz="3600" b="1" dirty="0"/>
          </a:p>
        </p:txBody>
      </p:sp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958"/>
            <a:ext cx="478632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4A79995A-2654-444A-9F22-7A5AA7D0C96E}" type="slidenum">
              <a:rPr lang="en-US" sz="1200" smtClean="0">
                <a:solidFill>
                  <a:prstClr val="black"/>
                </a:solidFill>
              </a:rPr>
              <a:pPr eaLnBrk="1" hangingPunct="1"/>
              <a:t>20</a:t>
            </a:fld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09550"/>
            <a:ext cx="9144000" cy="9715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employer doesn’t have the right to deny a claim</a:t>
            </a:r>
          </a:p>
        </p:txBody>
      </p:sp>
    </p:spTree>
    <p:extLst>
      <p:ext uri="{BB962C8B-B14F-4D97-AF65-F5344CB8AC3E}">
        <p14:creationId xmlns:p14="http://schemas.microsoft.com/office/powerpoint/2010/main" val="36937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4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4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4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protect your rights…</a:t>
            </a:r>
            <a:endParaRPr lang="en-US" sz="3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r>
              <a:rPr lang="en-US" sz="2800" dirty="0" smtClean="0"/>
              <a:t>…Assist the adjuster by having </a:t>
            </a:r>
            <a:r>
              <a:rPr lang="en-US" sz="2800" dirty="0"/>
              <a:t>the </a:t>
            </a:r>
            <a:r>
              <a:rPr lang="en-US" sz="2800" dirty="0" smtClean="0"/>
              <a:t>employee provide </a:t>
            </a:r>
            <a:r>
              <a:rPr lang="en-US" sz="2800" dirty="0"/>
              <a:t>you a written statement of events </a:t>
            </a:r>
            <a:r>
              <a:rPr lang="en-US" sz="2800" dirty="0" smtClean="0"/>
              <a:t>when they report their injury.</a:t>
            </a:r>
            <a:endParaRPr lang="en-US" sz="2800" dirty="0"/>
          </a:p>
          <a:p>
            <a:pPr marL="0" indent="0">
              <a:buNone/>
            </a:pPr>
            <a:endParaRPr lang="en-US" sz="3800" dirty="0"/>
          </a:p>
        </p:txBody>
      </p:sp>
      <p:pic>
        <p:nvPicPr>
          <p:cNvPr id="9218" name="Picture 2" descr="http://kingofwallpapers.com/pinocchio/pinocchio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24150"/>
            <a:ext cx="212826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your WC culture is as simple as The Golden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What would you want your employer to do for you if you were hurt on the job?</a:t>
            </a:r>
          </a:p>
          <a:p>
            <a:pPr marL="0" indent="0">
              <a:buNone/>
            </a:pPr>
            <a:endParaRPr lang="en-US" sz="1400" dirty="0" smtClean="0"/>
          </a:p>
          <a:p>
            <a:pPr lvl="1"/>
            <a:r>
              <a:rPr lang="en-US" sz="2000" dirty="0" smtClean="0"/>
              <a:t>Help make doctor/PT appointments?</a:t>
            </a:r>
          </a:p>
          <a:p>
            <a:pPr lvl="1"/>
            <a:r>
              <a:rPr lang="en-US" sz="2000" dirty="0" smtClean="0"/>
              <a:t>Help ensure your benefits were received timely?</a:t>
            </a:r>
          </a:p>
          <a:p>
            <a:pPr lvl="1"/>
            <a:r>
              <a:rPr lang="en-US" sz="2000" dirty="0" smtClean="0"/>
              <a:t>Feel as though you were missed?</a:t>
            </a:r>
          </a:p>
          <a:p>
            <a:pPr lvl="1"/>
            <a:r>
              <a:rPr lang="en-US" sz="2000" dirty="0" smtClean="0"/>
              <a:t>Receive a phone call from the                                                company occasionally?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57550"/>
            <a:ext cx="2514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4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benefits of helping your employees help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One of the problems with workers’ compensation is its name.</a:t>
            </a:r>
          </a:p>
          <a:p>
            <a:pPr marL="0" indent="0">
              <a:buNone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benefits of helping your employees help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One of the problems with workers’ </a:t>
            </a:r>
            <a:r>
              <a:rPr lang="en-US" sz="2400" dirty="0" smtClean="0">
                <a:solidFill>
                  <a:srgbClr val="FF0000"/>
                </a:solidFill>
              </a:rPr>
              <a:t>compensation</a:t>
            </a:r>
            <a:r>
              <a:rPr lang="en-US" sz="2400" dirty="0" smtClean="0"/>
              <a:t> is its name.</a:t>
            </a:r>
          </a:p>
          <a:p>
            <a:pPr marL="0" indent="0">
              <a:buNone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benefits of helping your employees help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One of the problems with workers’ </a:t>
            </a:r>
            <a:r>
              <a:rPr lang="en-US" sz="2400" dirty="0" smtClean="0">
                <a:solidFill>
                  <a:srgbClr val="FF0000"/>
                </a:solidFill>
              </a:rPr>
              <a:t>compensation</a:t>
            </a:r>
            <a:r>
              <a:rPr lang="en-US" sz="2400" dirty="0" smtClean="0"/>
              <a:t> is its name.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400" dirty="0" smtClean="0"/>
              <a:t>When an employee becomes an </a:t>
            </a:r>
            <a:r>
              <a:rPr lang="en-US" sz="2400" b="1" dirty="0" smtClean="0">
                <a:solidFill>
                  <a:srgbClr val="FF0000"/>
                </a:solidFill>
              </a:rPr>
              <a:t>active participant </a:t>
            </a:r>
            <a:r>
              <a:rPr lang="en-US" sz="2400" dirty="0" smtClean="0"/>
              <a:t>in their own recovery it becomes </a:t>
            </a:r>
            <a:r>
              <a:rPr lang="en-US" sz="2400" dirty="0" smtClean="0">
                <a:solidFill>
                  <a:srgbClr val="FF0000"/>
                </a:solidFill>
              </a:rPr>
              <a:t>“workers’ recovery.”</a:t>
            </a:r>
          </a:p>
          <a:p>
            <a:pPr marL="0" lvl="2" indent="0">
              <a:buNone/>
            </a:pPr>
            <a:endParaRPr lang="en-US" sz="1000" dirty="0"/>
          </a:p>
          <a:p>
            <a:pPr marL="0" lvl="2" indent="0">
              <a:buNone/>
            </a:pPr>
            <a:r>
              <a:rPr lang="en-US" sz="2400" dirty="0" smtClean="0"/>
              <a:t>Why is this important?</a:t>
            </a:r>
            <a:endParaRPr lang="en-US" sz="2400" dirty="0"/>
          </a:p>
          <a:p>
            <a:pPr marL="342900" lvl="2" indent="-342900"/>
            <a:r>
              <a:rPr lang="en-US" sz="2400" dirty="0"/>
              <a:t>Employees that </a:t>
            </a:r>
            <a:r>
              <a:rPr lang="en-US" sz="2400" b="1" dirty="0">
                <a:solidFill>
                  <a:schemeClr val="accent4"/>
                </a:solidFill>
              </a:rPr>
              <a:t>feel disengaged </a:t>
            </a:r>
            <a:r>
              <a:rPr lang="en-US" sz="2400" dirty="0"/>
              <a:t>have lengthier recovery times and costlier claims.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RTW</a:t>
            </a:r>
            <a:r>
              <a:rPr lang="en-US" dirty="0" smtClean="0">
                <a:solidFill>
                  <a:srgbClr val="FF0000"/>
                </a:solidFill>
              </a:rPr>
              <a:t>--ASAP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Bringing injured workers back to work, as quickly as possible, is good for everyone</a:t>
            </a:r>
          </a:p>
          <a:p>
            <a:pPr lvl="1"/>
            <a:r>
              <a:rPr lang="en-US" sz="2000" dirty="0"/>
              <a:t>Provide work, within a doctor’s restrictions if necessary, as soon as possible</a:t>
            </a:r>
          </a:p>
          <a:p>
            <a:pPr lvl="1"/>
            <a:r>
              <a:rPr lang="en-US" sz="2000" dirty="0" smtClean="0"/>
              <a:t>Not working has negative physical and psychological impacts on a person’s overall health</a:t>
            </a:r>
          </a:p>
          <a:p>
            <a:pPr lvl="1"/>
            <a:r>
              <a:rPr lang="en-US" sz="2000" dirty="0" smtClean="0"/>
              <a:t>Studies </a:t>
            </a:r>
            <a:r>
              <a:rPr lang="en-US" sz="2000" b="1" u="sng" dirty="0" smtClean="0"/>
              <a:t>prove</a:t>
            </a:r>
            <a:r>
              <a:rPr lang="en-US" sz="2000" dirty="0" smtClean="0"/>
              <a:t> that the longer a worker stays off work, the less likely he/she is to ever return to work</a:t>
            </a:r>
          </a:p>
          <a:p>
            <a:pPr lvl="1"/>
            <a:r>
              <a:rPr lang="en-US" sz="2000" dirty="0" smtClean="0"/>
              <a:t>If you view them as disabled, they will </a:t>
            </a:r>
            <a:r>
              <a:rPr lang="en-US" sz="2000" dirty="0"/>
              <a:t>v</a:t>
            </a:r>
            <a:r>
              <a:rPr lang="en-US" sz="2000" dirty="0" smtClean="0"/>
              <a:t>iew themselves as disabled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2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534400" cy="857250"/>
          </a:xfrm>
        </p:spPr>
        <p:txBody>
          <a:bodyPr>
            <a:normAutofit fontScale="90000"/>
          </a:bodyPr>
          <a:lstStyle/>
          <a:p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is no doubt…your injured employees will have questions</a:t>
            </a:r>
            <a:endParaRPr lang="en-US" sz="3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1"/>
            <a:ext cx="7543800" cy="31241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The only question is where will they seek advice?</a:t>
            </a:r>
          </a:p>
          <a:p>
            <a:pPr indent="-548640"/>
            <a:r>
              <a:rPr lang="en-US" sz="2400" dirty="0" smtClean="0">
                <a:solidFill>
                  <a:schemeClr val="tx1"/>
                </a:solidFill>
              </a:rPr>
              <a:t>Spouse</a:t>
            </a:r>
          </a:p>
          <a:p>
            <a:pPr indent="-548640"/>
            <a:r>
              <a:rPr lang="en-US" sz="2400" dirty="0" smtClean="0">
                <a:solidFill>
                  <a:schemeClr val="tx1"/>
                </a:solidFill>
              </a:rPr>
              <a:t>Friends and Neighbors</a:t>
            </a:r>
          </a:p>
          <a:p>
            <a:pPr indent="-548640"/>
            <a:r>
              <a:rPr lang="en-US" sz="2400" dirty="0" smtClean="0">
                <a:solidFill>
                  <a:schemeClr val="tx1"/>
                </a:solidFill>
              </a:rPr>
              <a:t>Co-workers</a:t>
            </a:r>
          </a:p>
          <a:p>
            <a:pPr indent="-548640"/>
            <a:r>
              <a:rPr lang="en-US" sz="2400" dirty="0" smtClean="0">
                <a:solidFill>
                  <a:schemeClr val="tx1"/>
                </a:solidFill>
              </a:rPr>
              <a:t>That lawyer that advertises on TV</a:t>
            </a:r>
          </a:p>
          <a:p>
            <a:pPr indent="-548640"/>
            <a:r>
              <a:rPr lang="en-US" sz="2400" dirty="0" smtClean="0">
                <a:solidFill>
                  <a:srgbClr val="FF0000"/>
                </a:solidFill>
              </a:rPr>
              <a:t>Don’t you want them to come to you?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pic>
        <p:nvPicPr>
          <p:cNvPr id="16386" name="Picture 2" descr="http://www.polyvore.com/cgi/img-thing?.out=jpg&amp;size=l&amp;tid=40562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6215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they come to you, what will you tell them?</a:t>
            </a:r>
            <a:endParaRPr lang="en-US" sz="3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79897"/>
            <a:ext cx="7061200" cy="3124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8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they come to you, what will you tell them?</a:t>
            </a:r>
            <a:endParaRPr lang="en-US" sz="3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79897"/>
            <a:ext cx="7061200" cy="3124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Give employees the phone number to the </a:t>
            </a:r>
            <a:r>
              <a:rPr lang="en-US" sz="3200" dirty="0" smtClean="0"/>
              <a:t>Bureau’s Ombudsman </a:t>
            </a:r>
            <a:r>
              <a:rPr lang="en-US" sz="3200" dirty="0"/>
              <a:t>Program:  </a:t>
            </a:r>
            <a:r>
              <a:rPr lang="en-US" sz="3200" b="1" dirty="0" smtClean="0">
                <a:solidFill>
                  <a:srgbClr val="FF0000"/>
                </a:solidFill>
              </a:rPr>
              <a:t>800-332-2667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28900"/>
            <a:ext cx="3429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will start with a 2-Question test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3682"/>
            <a:ext cx="5562600" cy="37016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3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Ombudsman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Will provide education and assistance to any party to a workers’ compensation claim </a:t>
            </a:r>
            <a:r>
              <a:rPr lang="en-US" sz="2400" dirty="0" smtClean="0"/>
              <a:t>who </a:t>
            </a:r>
            <a:r>
              <a:rPr lang="en-US" sz="2400" dirty="0"/>
              <a:t>is </a:t>
            </a:r>
            <a:r>
              <a:rPr lang="en-US" sz="2400" dirty="0">
                <a:solidFill>
                  <a:srgbClr val="FF0000"/>
                </a:solidFill>
              </a:rPr>
              <a:t>not represented by an attorney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2400" dirty="0"/>
              <a:t>An </a:t>
            </a:r>
            <a:r>
              <a:rPr lang="en-US" sz="2400" dirty="0" smtClean="0"/>
              <a:t>Ombudsman cannot </a:t>
            </a:r>
            <a:r>
              <a:rPr lang="en-US" sz="2400" dirty="0"/>
              <a:t>provide legal </a:t>
            </a:r>
            <a:r>
              <a:rPr lang="en-US" sz="2400" dirty="0" smtClean="0"/>
              <a:t>advice.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400" dirty="0" smtClean="0"/>
              <a:t>Acts </a:t>
            </a:r>
            <a:r>
              <a:rPr lang="en-US" sz="2400" dirty="0"/>
              <a:t>as a liaison with the parties </a:t>
            </a:r>
            <a:r>
              <a:rPr lang="en-US" sz="2400" dirty="0">
                <a:solidFill>
                  <a:srgbClr val="FF0000"/>
                </a:solidFill>
              </a:rPr>
              <a:t>to help open </a:t>
            </a:r>
            <a:r>
              <a:rPr lang="en-US" sz="2400" dirty="0" smtClean="0">
                <a:solidFill>
                  <a:srgbClr val="FF0000"/>
                </a:solidFill>
              </a:rPr>
              <a:t>lines of communication </a:t>
            </a:r>
            <a:r>
              <a:rPr lang="en-US" sz="2400" dirty="0">
                <a:solidFill>
                  <a:srgbClr val="FF0000"/>
                </a:solidFill>
              </a:rPr>
              <a:t>and increase the efficiency in </a:t>
            </a:r>
            <a:r>
              <a:rPr lang="en-US" sz="2400" dirty="0" smtClean="0">
                <a:solidFill>
                  <a:srgbClr val="FF0000"/>
                </a:solidFill>
              </a:rPr>
              <a:t>the administration </a:t>
            </a:r>
            <a:r>
              <a:rPr lang="en-US" sz="2400" dirty="0">
                <a:solidFill>
                  <a:srgbClr val="FF0000"/>
                </a:solidFill>
              </a:rPr>
              <a:t>of claims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69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534400" cy="8572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are an employer’s responsibilities </a:t>
            </a:r>
            <a:r>
              <a:rPr lang="en-US" sz="2400" dirty="0" smtClean="0">
                <a:solidFill>
                  <a:srgbClr val="FF0000"/>
                </a:solidFill>
              </a:rPr>
              <a:t>after</a:t>
            </a:r>
            <a:r>
              <a:rPr lang="en-US" sz="2400" dirty="0" smtClean="0"/>
              <a:t> an injury?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71550"/>
            <a:ext cx="4267200" cy="3886199"/>
          </a:xfrm>
        </p:spPr>
        <p:txBody>
          <a:bodyPr>
            <a:normAutofit lnSpcReduction="10000"/>
          </a:bodyPr>
          <a:lstStyle/>
          <a:p>
            <a:pPr marL="452628">
              <a:defRPr/>
            </a:pPr>
            <a:r>
              <a:rPr lang="en-US" sz="2600" dirty="0" smtClean="0"/>
              <a:t>Accept the report of injury and help your employee:</a:t>
            </a:r>
          </a:p>
          <a:p>
            <a:pPr marL="852678" lvl="1">
              <a:defRPr/>
            </a:pPr>
            <a:r>
              <a:rPr lang="en-US" sz="2400" dirty="0" smtClean="0"/>
              <a:t>Know what to expect</a:t>
            </a:r>
          </a:p>
          <a:p>
            <a:pPr marL="852678" lvl="1">
              <a:defRPr/>
            </a:pPr>
            <a:r>
              <a:rPr lang="en-US" sz="2400" dirty="0" smtClean="0"/>
              <a:t>Know what they are entitled to</a:t>
            </a:r>
          </a:p>
          <a:p>
            <a:pPr marL="852678" lvl="1">
              <a:defRPr/>
            </a:pPr>
            <a:r>
              <a:rPr lang="en-US" sz="2400" dirty="0" smtClean="0"/>
              <a:t>Set expectations—returning to work</a:t>
            </a:r>
            <a:endParaRPr lang="en-US" sz="2400" dirty="0"/>
          </a:p>
          <a:p>
            <a:pPr marL="452628">
              <a:defRPr/>
            </a:pPr>
            <a:r>
              <a:rPr lang="en-US" sz="2600" dirty="0"/>
              <a:t>Give them a copy of the “Beginner’s Guide”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71550"/>
            <a:ext cx="3124199" cy="404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someone reports an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Seven important steps to take: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 Provide a panel of physicians on the proper form</a:t>
            </a:r>
          </a:p>
          <a:p>
            <a:pPr marL="0" indent="0">
              <a:buNone/>
            </a:pPr>
            <a:endParaRPr lang="en-US" sz="6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 smtClean="0"/>
              <a:t>Provide a copy of the </a:t>
            </a:r>
            <a:r>
              <a:rPr lang="en-US" sz="2400" i="1" u="sng" dirty="0" smtClean="0"/>
              <a:t>Beginner’s Guide to Tennessee Workers’ Compensation</a:t>
            </a:r>
            <a:r>
              <a:rPr lang="en-US" sz="2400" i="1" dirty="0" smtClean="0"/>
              <a:t> </a:t>
            </a:r>
            <a:r>
              <a:rPr lang="en-US" sz="2400" dirty="0" smtClean="0"/>
              <a:t>&amp; Ombudsman’s Phone #</a:t>
            </a:r>
          </a:p>
          <a:p>
            <a:pPr marL="0" indent="0">
              <a:buNone/>
            </a:pPr>
            <a:endParaRPr lang="en-US" sz="600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 smtClean="0"/>
              <a:t>Have the injured employee provide you with a written statement</a:t>
            </a:r>
          </a:p>
          <a:p>
            <a:pPr marL="0" indent="0">
              <a:buNone/>
            </a:pPr>
            <a:endParaRPr lang="en-US" sz="600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 smtClean="0"/>
              <a:t>Complete your company’s internal Notice of Injury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Steps to take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After someone reports an injury:</a:t>
            </a:r>
          </a:p>
          <a:p>
            <a:pPr marL="0" indent="0">
              <a:buNone/>
            </a:pPr>
            <a:endParaRPr lang="en-US" sz="1000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 smtClean="0"/>
              <a:t>Notify your insurance adjuster</a:t>
            </a:r>
          </a:p>
          <a:p>
            <a:pPr marL="0" indent="0">
              <a:buNone/>
            </a:pPr>
            <a:endParaRPr lang="en-US" sz="600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en-US" sz="2400" dirty="0" smtClean="0"/>
              <a:t>Start your investigation if you have doubts or concerns</a:t>
            </a:r>
          </a:p>
          <a:p>
            <a:pPr marL="0" indent="0">
              <a:buNone/>
            </a:pPr>
            <a:endParaRPr lang="en-US" sz="600" dirty="0" smtClean="0"/>
          </a:p>
          <a:p>
            <a:pPr marL="457200" indent="-457200">
              <a:buFont typeface="+mj-lt"/>
              <a:buAutoNum type="arabicPeriod" startAt="7"/>
            </a:pPr>
            <a:r>
              <a:rPr lang="en-US" sz="2400" dirty="0" smtClean="0"/>
              <a:t>Work to eliminate the possibility of someone else being injured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3352"/>
            <a:ext cx="9067800" cy="619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ignore my advice, but…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12419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…not taking injuries seriously can have repercussions:</a:t>
            </a:r>
          </a:p>
          <a:p>
            <a:pPr marL="0" indent="0">
              <a:buNone/>
              <a:defRPr/>
            </a:pPr>
            <a:endParaRPr lang="en-US" sz="1000" dirty="0" smtClean="0"/>
          </a:p>
          <a:p>
            <a:pPr>
              <a:defRPr/>
            </a:pPr>
            <a:r>
              <a:rPr lang="en-US" sz="2800" dirty="0" smtClean="0"/>
              <a:t>Employers </a:t>
            </a:r>
            <a:r>
              <a:rPr lang="en-US" sz="2800" dirty="0"/>
              <a:t>can be assessed a </a:t>
            </a:r>
            <a:r>
              <a:rPr lang="en-US" sz="2800" dirty="0">
                <a:solidFill>
                  <a:srgbClr val="FF0000"/>
                </a:solidFill>
              </a:rPr>
              <a:t>25% penalty</a:t>
            </a:r>
            <a:r>
              <a:rPr lang="en-US" sz="2800" dirty="0"/>
              <a:t> if wage replacement benefits are not provided in a timely </a:t>
            </a:r>
            <a:r>
              <a:rPr lang="en-US" sz="2800" dirty="0" smtClean="0"/>
              <a:t>manner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A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rgbClr val="FF0000"/>
                </a:solidFill>
              </a:rPr>
              <a:t>penalty of up to $5,000</a:t>
            </a:r>
            <a:r>
              <a:rPr lang="en-US" sz="2800" dirty="0"/>
              <a:t> can be assessed against an employer if a valid panel is not provided </a:t>
            </a:r>
            <a:r>
              <a:rPr lang="en-US" sz="2800" dirty="0" smtClean="0"/>
              <a:t>timely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06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have the ability to make a difference in the outcomes of your workers’ comp claims!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4"/>
            <a:ext cx="8229600" cy="373379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Don’t complain about the process</a:t>
            </a:r>
          </a:p>
          <a:p>
            <a:pPr lvl="1"/>
            <a:r>
              <a:rPr lang="en-US" sz="2000" dirty="0" smtClean="0"/>
              <a:t>Your complaints are heard by others</a:t>
            </a:r>
          </a:p>
          <a:p>
            <a:pPr lvl="1"/>
            <a:r>
              <a:rPr lang="en-US" sz="2000" dirty="0" smtClean="0"/>
              <a:t>The system isn’t perfect, but what other system is?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Value your employees</a:t>
            </a:r>
          </a:p>
          <a:p>
            <a:pPr lvl="1"/>
            <a:r>
              <a:rPr lang="en-US" sz="2000" dirty="0"/>
              <a:t>When you show it, they know it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Take control of the  process</a:t>
            </a:r>
          </a:p>
          <a:p>
            <a:pPr lvl="1"/>
            <a:r>
              <a:rPr lang="en-US" sz="2000" dirty="0"/>
              <a:t>Employers can control most aspects as long as they follow the rules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Lead by example</a:t>
            </a:r>
          </a:p>
          <a:p>
            <a:pPr lvl="1"/>
            <a:r>
              <a:rPr lang="en-US" sz="2200" dirty="0"/>
              <a:t>It is all about the expectations you set for your injured employees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a good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4"/>
            <a:ext cx="8229600" cy="3352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Have management and employees work together to </a:t>
            </a:r>
            <a:r>
              <a:rPr lang="en-US" sz="2400" b="1" u="sng" dirty="0" smtClean="0"/>
              <a:t>eliminate</a:t>
            </a:r>
            <a:r>
              <a:rPr lang="en-US" sz="2400" dirty="0" smtClean="0"/>
              <a:t> potential injuries—before they occur</a:t>
            </a:r>
          </a:p>
          <a:p>
            <a:pPr lvl="1"/>
            <a:r>
              <a:rPr lang="en-US" sz="2200" dirty="0" smtClean="0"/>
              <a:t>Create a culture of safety</a:t>
            </a:r>
          </a:p>
          <a:p>
            <a:pPr lvl="1"/>
            <a:r>
              <a:rPr lang="en-US" sz="2200" dirty="0" smtClean="0"/>
              <a:t>Recruit a safety committee</a:t>
            </a:r>
          </a:p>
          <a:p>
            <a:pPr lvl="1"/>
            <a:r>
              <a:rPr lang="en-US" sz="2200" dirty="0" smtClean="0"/>
              <a:t>Stress workplace safety in:</a:t>
            </a:r>
          </a:p>
          <a:p>
            <a:pPr lvl="2"/>
            <a:r>
              <a:rPr lang="en-US" sz="2000" dirty="0"/>
              <a:t>N</a:t>
            </a:r>
            <a:r>
              <a:rPr lang="en-US" sz="2000" dirty="0" smtClean="0"/>
              <a:t>ew hire orientation</a:t>
            </a:r>
          </a:p>
          <a:p>
            <a:pPr lvl="2"/>
            <a:r>
              <a:rPr lang="en-US" sz="2000" dirty="0" smtClean="0"/>
              <a:t>Posters</a:t>
            </a:r>
          </a:p>
          <a:p>
            <a:pPr lvl="2"/>
            <a:r>
              <a:rPr lang="en-US" sz="2000" dirty="0" smtClean="0"/>
              <a:t>Memos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2317429"/>
            <a:ext cx="3231016" cy="246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you (intentionally or unintentionally) create a culture of fear?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Questions to ask yourself:</a:t>
            </a:r>
          </a:p>
          <a:p>
            <a:pPr marL="0" indent="0">
              <a:buNone/>
            </a:pPr>
            <a:endParaRPr lang="en-US" sz="1100" dirty="0" smtClean="0"/>
          </a:p>
          <a:p>
            <a:r>
              <a:rPr lang="en-US" sz="2400" dirty="0" smtClean="0"/>
              <a:t>Do employees even know who to report their injuries to?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Do you have the state’s required “Posting Notice” posted in your breakroom?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How have previously injured employees been treated?  </a:t>
            </a:r>
          </a:p>
          <a:p>
            <a:pPr lvl="1"/>
            <a:r>
              <a:rPr lang="en-US" sz="2200" dirty="0" smtClean="0"/>
              <a:t>Do they often hire attorneys?  </a:t>
            </a:r>
          </a:p>
          <a:p>
            <a:pPr lvl="1"/>
            <a:r>
              <a:rPr lang="en-US" sz="2200" dirty="0" smtClean="0"/>
              <a:t>If so, why to they feel that need?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981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857250"/>
          </a:xfrm>
        </p:spPr>
        <p:txBody>
          <a:bodyPr>
            <a:normAutofit/>
          </a:bodyPr>
          <a:lstStyle/>
          <a:p>
            <a:r>
              <a:rPr lang="en-US" sz="2900" dirty="0"/>
              <a:t>A workers’ comp success 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31242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What is the difference between the injured employee on the next slide</a:t>
            </a:r>
            <a:r>
              <a:rPr lang="en-US" sz="4400" dirty="0" smtClean="0">
                <a:solidFill>
                  <a:srgbClr val="FF0000"/>
                </a:solidFill>
              </a:rPr>
              <a:t>…</a:t>
            </a:r>
          </a:p>
          <a:p>
            <a:pPr marL="0" indent="0" algn="ctr">
              <a:buNone/>
            </a:pPr>
            <a:endParaRPr lang="en-US" sz="2600" dirty="0" smtClean="0"/>
          </a:p>
          <a:p>
            <a:pPr marL="0" indent="0" algn="ctr">
              <a:buNone/>
            </a:pPr>
            <a:r>
              <a:rPr lang="en-US" sz="4400" dirty="0" smtClean="0"/>
              <a:t>…</a:t>
            </a:r>
            <a:r>
              <a:rPr lang="en-US" sz="4400" dirty="0">
                <a:solidFill>
                  <a:schemeClr val="tx1"/>
                </a:solidFill>
              </a:rPr>
              <a:t>and yours?</a:t>
            </a:r>
          </a:p>
        </p:txBody>
      </p:sp>
    </p:spTree>
    <p:extLst>
      <p:ext uri="{BB962C8B-B14F-4D97-AF65-F5344CB8AC3E}">
        <p14:creationId xmlns:p14="http://schemas.microsoft.com/office/powerpoint/2010/main" val="11627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ST NFL INJURIES Marcus Mariota ankle twisted 180° season-ending vs Jaguars 2016201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335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Multiple choice: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400" dirty="0" smtClean="0"/>
              <a:t>My company’s most valuable assets are: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200" dirty="0" smtClean="0"/>
              <a:t>Our Customers</a:t>
            </a:r>
          </a:p>
          <a:p>
            <a:pPr lvl="1"/>
            <a:r>
              <a:rPr lang="en-US" sz="2200" dirty="0" smtClean="0"/>
              <a:t>Our Goods and Services</a:t>
            </a:r>
          </a:p>
          <a:p>
            <a:pPr lvl="1"/>
            <a:r>
              <a:rPr lang="en-US" sz="2200" dirty="0" smtClean="0"/>
              <a:t>Our Employees</a:t>
            </a:r>
          </a:p>
          <a:p>
            <a:pPr lvl="1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Marcus Mariota—Tennessee Titans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Suffered an injury that suffered an injury that arose out of the course and scope of his employment on 12/24/2016.</a:t>
            </a:r>
          </a:p>
          <a:p>
            <a:pPr lvl="1"/>
            <a:r>
              <a:rPr lang="en-US" sz="2000" dirty="0" smtClean="0"/>
              <a:t>His injury was reported to the Bureau just like your employee’s injuries are reported to us.</a:t>
            </a:r>
          </a:p>
          <a:p>
            <a:pPr lvl="1"/>
            <a:r>
              <a:rPr lang="en-US" sz="2000" dirty="0" smtClean="0"/>
              <a:t>Marcus was entitled to medical care, just like your employees.  </a:t>
            </a:r>
            <a:endParaRPr lang="en-US" sz="2000" dirty="0"/>
          </a:p>
          <a:p>
            <a:pPr lvl="1"/>
            <a:r>
              <a:rPr lang="en-US" sz="2000" dirty="0" smtClean="0"/>
              <a:t>He suffered a broken bone and his authorized treating physician took him off work.  He lost enough time to become eligible for temporary total disability benefits, just like your employees.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7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525" y="666750"/>
            <a:ext cx="8848725" cy="4038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300" dirty="0" smtClean="0">
                <a:solidFill>
                  <a:schemeClr val="tx1"/>
                </a:solidFill>
              </a:rPr>
              <a:t>This injured worker wanted to return to work ASAP.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223896"/>
                </a:solidFill>
              </a:rPr>
              <a:t>Does your employee want to return?  Maybe, maybe not.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223896"/>
                </a:solidFill>
              </a:rPr>
              <a:t>Can you influence that?—</a:t>
            </a:r>
            <a:r>
              <a:rPr lang="en-US" sz="2800" b="1" dirty="0" smtClean="0">
                <a:solidFill>
                  <a:schemeClr val="accent4"/>
                </a:solidFill>
              </a:rPr>
              <a:t>YES!!</a:t>
            </a:r>
          </a:p>
          <a:p>
            <a:pPr marL="0" indent="0">
              <a:buNone/>
              <a:defRPr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en-US" sz="3300" dirty="0" smtClean="0">
                <a:solidFill>
                  <a:schemeClr val="tx1"/>
                </a:solidFill>
              </a:rPr>
              <a:t>This employer wanted this employee to return ASAP.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223896"/>
                </a:solidFill>
              </a:rPr>
              <a:t>Do you want your employees back ASAP?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223896"/>
                </a:solidFill>
              </a:rPr>
              <a:t>If so, do you communicate that to them?</a:t>
            </a:r>
          </a:p>
          <a:p>
            <a:pPr marL="365125" lvl="1" indent="0" eaLnBrk="1" fontAlgn="auto" hangingPunct="1">
              <a:buNone/>
              <a:defRPr/>
            </a:pPr>
            <a:endParaRPr lang="en-US" sz="800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900" dirty="0" smtClean="0">
                <a:solidFill>
                  <a:srgbClr val="084F7A"/>
                </a:solidFill>
              </a:rPr>
              <a:t>So, what are the m</a:t>
            </a:r>
            <a:r>
              <a:rPr lang="en-US" sz="2900" b="1" dirty="0" smtClean="0">
                <a:solidFill>
                  <a:srgbClr val="084F7A"/>
                </a:solidFill>
              </a:rPr>
              <a:t>ajor </a:t>
            </a:r>
            <a:r>
              <a:rPr lang="en-US" sz="2900" dirty="0">
                <a:solidFill>
                  <a:srgbClr val="084F7A"/>
                </a:solidFill>
              </a:rPr>
              <a:t>d</a:t>
            </a:r>
            <a:r>
              <a:rPr lang="en-US" sz="2900" b="1" dirty="0" smtClean="0">
                <a:solidFill>
                  <a:srgbClr val="084F7A"/>
                </a:solidFill>
              </a:rPr>
              <a:t>ifferences</a:t>
            </a:r>
            <a:endParaRPr lang="en-US" sz="2900" b="1" dirty="0">
              <a:solidFill>
                <a:srgbClr val="084F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Original predictions were proven incorrect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276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Prognosis has changed from:</a:t>
            </a:r>
          </a:p>
          <a:p>
            <a:pPr marL="0" indent="0">
              <a:buNone/>
            </a:pPr>
            <a:endParaRPr lang="en-US" sz="600" dirty="0" smtClean="0"/>
          </a:p>
          <a:p>
            <a:pPr marL="0" indent="0">
              <a:buNone/>
            </a:pPr>
            <a:r>
              <a:rPr lang="en-US" sz="2800" dirty="0" smtClean="0"/>
              <a:t>“We hope Marcus will be back in time for training camp in August” 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2800" dirty="0" smtClean="0"/>
              <a:t>		to: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2800" dirty="0" smtClean="0"/>
              <a:t>“Mariota was back on the field on May 23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for OTAs.”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182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Improved communications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2899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The Titans help with doctor appointments.</a:t>
            </a:r>
          </a:p>
          <a:p>
            <a:pPr lvl="1"/>
            <a:r>
              <a:rPr lang="en-US" sz="2400" dirty="0" smtClean="0">
                <a:solidFill>
                  <a:srgbClr val="223896"/>
                </a:solidFill>
              </a:rPr>
              <a:t>Do you?</a:t>
            </a:r>
          </a:p>
          <a:p>
            <a:r>
              <a:rPr lang="en-US" sz="2800" dirty="0">
                <a:solidFill>
                  <a:schemeClr val="tx1"/>
                </a:solidFill>
              </a:rPr>
              <a:t>Do you speak to </a:t>
            </a:r>
            <a:r>
              <a:rPr lang="en-US" sz="2800" dirty="0" smtClean="0">
                <a:solidFill>
                  <a:schemeClr val="tx1"/>
                </a:solidFill>
              </a:rPr>
              <a:t>your employees while they </a:t>
            </a:r>
            <a:r>
              <a:rPr lang="en-US" sz="2800" dirty="0">
                <a:solidFill>
                  <a:schemeClr val="tx1"/>
                </a:solidFill>
              </a:rPr>
              <a:t>are </a:t>
            </a:r>
            <a:r>
              <a:rPr lang="en-US" sz="2800" dirty="0" smtClean="0">
                <a:solidFill>
                  <a:schemeClr val="tx1"/>
                </a:solidFill>
              </a:rPr>
              <a:t>taken off </a:t>
            </a:r>
            <a:r>
              <a:rPr lang="en-US" sz="2800" dirty="0">
                <a:solidFill>
                  <a:schemeClr val="tx1"/>
                </a:solidFill>
              </a:rPr>
              <a:t>work by the ATP?</a:t>
            </a:r>
          </a:p>
          <a:p>
            <a:pPr lvl="1"/>
            <a:r>
              <a:rPr lang="en-US" sz="2400" dirty="0" smtClean="0">
                <a:solidFill>
                  <a:srgbClr val="223896"/>
                </a:solidFill>
              </a:rPr>
              <a:t>Ask them how they are doing?</a:t>
            </a:r>
          </a:p>
          <a:p>
            <a:pPr lvl="1"/>
            <a:r>
              <a:rPr lang="en-US" sz="2400" dirty="0" smtClean="0">
                <a:solidFill>
                  <a:srgbClr val="223896"/>
                </a:solidFill>
              </a:rPr>
              <a:t>Have </a:t>
            </a:r>
            <a:r>
              <a:rPr lang="en-US" sz="2400" dirty="0">
                <a:solidFill>
                  <a:srgbClr val="223896"/>
                </a:solidFill>
              </a:rPr>
              <a:t>you ever sent them a “Get Well” card</a:t>
            </a:r>
            <a:r>
              <a:rPr lang="en-US" sz="2400" dirty="0" smtClean="0">
                <a:solidFill>
                  <a:srgbClr val="223896"/>
                </a:solidFill>
              </a:rPr>
              <a:t>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What other communication tactics could be used?</a:t>
            </a:r>
          </a:p>
        </p:txBody>
      </p:sp>
    </p:spTree>
    <p:extLst>
      <p:ext uri="{BB962C8B-B14F-4D97-AF65-F5344CB8AC3E}">
        <p14:creationId xmlns:p14="http://schemas.microsoft.com/office/powerpoint/2010/main" val="41545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Bureau is Here to Help </a:t>
            </a:r>
            <a:r>
              <a:rPr lang="en-US" sz="3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-US" sz="3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ou!</a:t>
            </a:r>
            <a:endParaRPr lang="en-US" sz="3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3950"/>
            <a:ext cx="7696200" cy="3124199"/>
          </a:xfrm>
        </p:spPr>
        <p:txBody>
          <a:bodyPr>
            <a:noAutofit/>
          </a:bodyPr>
          <a:lstStyle/>
          <a:p>
            <a:pPr marL="293688">
              <a:defRPr/>
            </a:pPr>
            <a:r>
              <a:rPr lang="en-US" sz="2400" dirty="0"/>
              <a:t>Assistance to help </a:t>
            </a:r>
            <a:r>
              <a:rPr lang="en-US" sz="2400" dirty="0">
                <a:solidFill>
                  <a:srgbClr val="FF0000"/>
                </a:solidFill>
              </a:rPr>
              <a:t>everyone</a:t>
            </a:r>
            <a:r>
              <a:rPr lang="en-US" sz="2400" dirty="0"/>
              <a:t> understand the </a:t>
            </a:r>
            <a:r>
              <a:rPr lang="en-US" sz="2400" dirty="0" smtClean="0"/>
              <a:t>process</a:t>
            </a:r>
            <a:endParaRPr lang="en-US" sz="2400" dirty="0"/>
          </a:p>
          <a:p>
            <a:pPr marL="293688">
              <a:defRPr/>
            </a:pPr>
            <a:r>
              <a:rPr lang="en-US" sz="2400" dirty="0"/>
              <a:t>Emphasis on resolving disputes in </a:t>
            </a:r>
            <a:r>
              <a:rPr lang="en-US" sz="2400" dirty="0" smtClean="0"/>
              <a:t>mediation</a:t>
            </a:r>
            <a:endParaRPr lang="en-US" sz="2400" dirty="0"/>
          </a:p>
          <a:p>
            <a:pPr marL="293688">
              <a:defRPr/>
            </a:pPr>
            <a:r>
              <a:rPr lang="en-US" sz="2400" dirty="0"/>
              <a:t>Improved medical treatment </a:t>
            </a:r>
          </a:p>
          <a:p>
            <a:pPr marL="576263" lvl="1">
              <a:defRPr/>
            </a:pPr>
            <a:r>
              <a:rPr lang="en-US" sz="2400" dirty="0"/>
              <a:t>Fewer </a:t>
            </a:r>
            <a:r>
              <a:rPr lang="en-US" sz="2400" dirty="0" smtClean="0"/>
              <a:t>delays</a:t>
            </a:r>
            <a:endParaRPr lang="en-US" sz="2400" dirty="0"/>
          </a:p>
          <a:p>
            <a:pPr marL="693738" lvl="1">
              <a:defRPr/>
            </a:pPr>
            <a:r>
              <a:rPr lang="en-US" sz="2200" dirty="0"/>
              <a:t>Quicker return to pre-injury </a:t>
            </a:r>
            <a:r>
              <a:rPr lang="en-US" sz="2200" dirty="0" smtClean="0"/>
              <a:t>jobs</a:t>
            </a:r>
            <a:endParaRPr lang="en-US" sz="2200" dirty="0"/>
          </a:p>
          <a:p>
            <a:pPr marL="293688">
              <a:defRPr/>
            </a:pPr>
            <a:r>
              <a:rPr lang="en-US" sz="2400" dirty="0"/>
              <a:t>Faster delivery of benefits and faster access to </a:t>
            </a:r>
            <a:r>
              <a:rPr lang="en-US" sz="2400" dirty="0" smtClean="0"/>
              <a:t>court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09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Bureau’s Goals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7924800" cy="4286250"/>
          </a:xfrm>
        </p:spPr>
        <p:txBody>
          <a:bodyPr>
            <a:noAutofit/>
          </a:bodyPr>
          <a:lstStyle/>
          <a:p>
            <a:pPr marL="457200" lvl="1" indent="0">
              <a:spcBef>
                <a:spcPct val="0"/>
              </a:spcBef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Help </a:t>
            </a:r>
            <a:r>
              <a:rPr lang="en-US" sz="2400" dirty="0">
                <a:solidFill>
                  <a:schemeClr val="tx1"/>
                </a:solidFill>
              </a:rPr>
              <a:t>return injured workers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  <a:endParaRPr lang="en-US" sz="24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defRPr/>
            </a:pPr>
            <a:r>
              <a:rPr lang="en-US" sz="2400" dirty="0">
                <a:solidFill>
                  <a:schemeClr val="tx1"/>
                </a:solidFill>
              </a:rPr>
              <a:t> to their </a:t>
            </a:r>
            <a:r>
              <a:rPr lang="en-US" sz="2400" dirty="0" smtClean="0">
                <a:solidFill>
                  <a:schemeClr val="tx1"/>
                </a:solidFill>
              </a:rPr>
              <a:t>health</a:t>
            </a:r>
          </a:p>
          <a:p>
            <a:pPr lvl="2">
              <a:spcBef>
                <a:spcPct val="0"/>
              </a:spcBef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to their job as quickly as </a:t>
            </a:r>
            <a:r>
              <a:rPr lang="en-US" sz="2400" dirty="0" smtClean="0">
                <a:solidFill>
                  <a:schemeClr val="tx1"/>
                </a:solidFill>
              </a:rPr>
              <a:t>possible</a:t>
            </a:r>
          </a:p>
          <a:p>
            <a:pPr marL="914400" lvl="2" indent="0">
              <a:spcBef>
                <a:spcPct val="0"/>
              </a:spcBef>
              <a:buNone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914400" lvl="2" indent="0">
              <a:spcBef>
                <a:spcPct val="0"/>
              </a:spcBef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Which </a:t>
            </a:r>
            <a:r>
              <a:rPr lang="en-US" sz="2400" dirty="0">
                <a:solidFill>
                  <a:srgbClr val="FF0000"/>
                </a:solidFill>
              </a:rPr>
              <a:t>will:</a:t>
            </a:r>
          </a:p>
          <a:p>
            <a:pPr lvl="2">
              <a:spcBef>
                <a:spcPct val="0"/>
              </a:spcBef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Decrease </a:t>
            </a:r>
            <a:r>
              <a:rPr lang="en-US" sz="2400" dirty="0">
                <a:solidFill>
                  <a:schemeClr val="tx1"/>
                </a:solidFill>
              </a:rPr>
              <a:t>the number of </a:t>
            </a:r>
            <a:r>
              <a:rPr lang="en-US" sz="2400" dirty="0" smtClean="0">
                <a:solidFill>
                  <a:schemeClr val="tx1"/>
                </a:solidFill>
              </a:rPr>
              <a:t>lawsuits</a:t>
            </a:r>
          </a:p>
          <a:p>
            <a:pPr lvl="2">
              <a:spcBef>
                <a:spcPct val="0"/>
              </a:spcBef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Reduce </a:t>
            </a:r>
            <a:r>
              <a:rPr lang="en-US" sz="2400" dirty="0">
                <a:solidFill>
                  <a:schemeClr val="tx1"/>
                </a:solidFill>
              </a:rPr>
              <a:t>the overall costs of workers’ compensation claims for all </a:t>
            </a:r>
            <a:r>
              <a:rPr lang="en-US" sz="2400" dirty="0" smtClean="0">
                <a:solidFill>
                  <a:schemeClr val="tx1"/>
                </a:solidFill>
              </a:rPr>
              <a:t>parties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8"/>
          <p:cNvSpPr>
            <a:spLocks noChangeArrowheads="1"/>
          </p:cNvSpPr>
          <p:nvPr/>
        </p:nvSpPr>
        <p:spPr bwMode="auto">
          <a:xfrm>
            <a:off x="6811596" y="3293270"/>
            <a:ext cx="372452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2" name="Rectangle 9"/>
          <p:cNvSpPr>
            <a:spLocks noChangeArrowheads="1"/>
          </p:cNvSpPr>
          <p:nvPr/>
        </p:nvSpPr>
        <p:spPr bwMode="auto">
          <a:xfrm>
            <a:off x="7318375" y="3724276"/>
            <a:ext cx="345586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3" name="Rectangle 11"/>
          <p:cNvSpPr>
            <a:spLocks noChangeArrowheads="1"/>
          </p:cNvSpPr>
          <p:nvPr/>
        </p:nvSpPr>
        <p:spPr bwMode="auto">
          <a:xfrm>
            <a:off x="6790837" y="4587480"/>
            <a:ext cx="345586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2300655" y="3274220"/>
            <a:ext cx="2376365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5" name="Rectangle 13"/>
          <p:cNvSpPr>
            <a:spLocks noChangeArrowheads="1"/>
          </p:cNvSpPr>
          <p:nvPr/>
        </p:nvSpPr>
        <p:spPr bwMode="auto">
          <a:xfrm>
            <a:off x="2828194" y="3811192"/>
            <a:ext cx="2195635" cy="34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7" name="Rectangle 17"/>
          <p:cNvSpPr>
            <a:spLocks noChangeArrowheads="1"/>
          </p:cNvSpPr>
          <p:nvPr/>
        </p:nvSpPr>
        <p:spPr bwMode="auto">
          <a:xfrm>
            <a:off x="6806712" y="3927873"/>
            <a:ext cx="2083288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8" name="Rectangle 18"/>
          <p:cNvSpPr>
            <a:spLocks noChangeArrowheads="1"/>
          </p:cNvSpPr>
          <p:nvPr/>
        </p:nvSpPr>
        <p:spPr bwMode="auto">
          <a:xfrm>
            <a:off x="6806713" y="4350544"/>
            <a:ext cx="2137019" cy="34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9" name="Rectangle 215"/>
          <p:cNvSpPr>
            <a:spLocks noChangeArrowheads="1"/>
          </p:cNvSpPr>
          <p:nvPr/>
        </p:nvSpPr>
        <p:spPr bwMode="auto">
          <a:xfrm>
            <a:off x="6942261" y="3521870"/>
            <a:ext cx="362682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0" name="Rectangle 216"/>
          <p:cNvSpPr>
            <a:spLocks noChangeArrowheads="1"/>
          </p:cNvSpPr>
          <p:nvPr/>
        </p:nvSpPr>
        <p:spPr bwMode="auto">
          <a:xfrm>
            <a:off x="7024078" y="3952876"/>
            <a:ext cx="246673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1" name="Rectangle 217"/>
          <p:cNvSpPr>
            <a:spLocks noChangeArrowheads="1"/>
          </p:cNvSpPr>
          <p:nvPr/>
        </p:nvSpPr>
        <p:spPr bwMode="auto">
          <a:xfrm>
            <a:off x="7024078" y="4385074"/>
            <a:ext cx="246673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3" name="Rectangle 221"/>
          <p:cNvSpPr>
            <a:spLocks noChangeArrowheads="1"/>
          </p:cNvSpPr>
          <p:nvPr/>
        </p:nvSpPr>
        <p:spPr bwMode="auto">
          <a:xfrm>
            <a:off x="6549049" y="4051699"/>
            <a:ext cx="1133231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8" name="Rectangle 229"/>
          <p:cNvSpPr>
            <a:spLocks noChangeArrowheads="1"/>
          </p:cNvSpPr>
          <p:nvPr/>
        </p:nvSpPr>
        <p:spPr bwMode="auto">
          <a:xfrm>
            <a:off x="2309204" y="4042174"/>
            <a:ext cx="437173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69" name="Freeform 92"/>
          <p:cNvSpPr>
            <a:spLocks/>
          </p:cNvSpPr>
          <p:nvPr/>
        </p:nvSpPr>
        <p:spPr bwMode="auto">
          <a:xfrm>
            <a:off x="3609731" y="1393032"/>
            <a:ext cx="499452" cy="264319"/>
          </a:xfrm>
          <a:custGeom>
            <a:avLst/>
            <a:gdLst>
              <a:gd name="T0" fmla="*/ 842075765 w 472"/>
              <a:gd name="T1" fmla="*/ 0 h 250"/>
              <a:gd name="T2" fmla="*/ 891274450 w 472"/>
              <a:gd name="T3" fmla="*/ 21860218 h 250"/>
              <a:gd name="T4" fmla="*/ 679336825 w 472"/>
              <a:gd name="T5" fmla="*/ 395463221 h 250"/>
              <a:gd name="T6" fmla="*/ 618783856 w 472"/>
              <a:gd name="T7" fmla="*/ 395463221 h 250"/>
              <a:gd name="T8" fmla="*/ 590398148 w 472"/>
              <a:gd name="T9" fmla="*/ 419311110 h 250"/>
              <a:gd name="T10" fmla="*/ 548768068 w 472"/>
              <a:gd name="T11" fmla="*/ 472967098 h 250"/>
              <a:gd name="T12" fmla="*/ 476860816 w 472"/>
              <a:gd name="T13" fmla="*/ 494825901 h 250"/>
              <a:gd name="T14" fmla="*/ 435229361 w 472"/>
              <a:gd name="T15" fmla="*/ 449119209 h 250"/>
              <a:gd name="T16" fmla="*/ 406845028 w 472"/>
              <a:gd name="T17" fmla="*/ 472967098 h 250"/>
              <a:gd name="T18" fmla="*/ 386029300 w 472"/>
              <a:gd name="T19" fmla="*/ 419311110 h 250"/>
              <a:gd name="T20" fmla="*/ 346291974 w 472"/>
              <a:gd name="T21" fmla="*/ 449119209 h 250"/>
              <a:gd name="T22" fmla="*/ 251676155 w 472"/>
              <a:gd name="T23" fmla="*/ 472967098 h 250"/>
              <a:gd name="T24" fmla="*/ 24600041 w 472"/>
              <a:gd name="T25" fmla="*/ 319948341 h 250"/>
              <a:gd name="T26" fmla="*/ 52984385 w 472"/>
              <a:gd name="T27" fmla="*/ 220585661 h 250"/>
              <a:gd name="T28" fmla="*/ 0 w 472"/>
              <a:gd name="T29" fmla="*/ 156992656 h 250"/>
              <a:gd name="T30" fmla="*/ 24600041 w 472"/>
              <a:gd name="T31" fmla="*/ 156992656 h 250"/>
              <a:gd name="T32" fmla="*/ 24600041 w 472"/>
              <a:gd name="T33" fmla="*/ 121222937 h 250"/>
              <a:gd name="T34" fmla="*/ 52984385 w 472"/>
              <a:gd name="T35" fmla="*/ 21860218 h 250"/>
              <a:gd name="T36" fmla="*/ 842075765 w 472"/>
              <a:gd name="T37" fmla="*/ 0 h 25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2"/>
              <a:gd name="T58" fmla="*/ 0 h 250"/>
              <a:gd name="T59" fmla="*/ 472 w 472"/>
              <a:gd name="T60" fmla="*/ 250 h 25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2" h="250">
                <a:moveTo>
                  <a:pt x="445" y="0"/>
                </a:moveTo>
                <a:lnTo>
                  <a:pt x="471" y="11"/>
                </a:lnTo>
                <a:lnTo>
                  <a:pt x="359" y="199"/>
                </a:lnTo>
                <a:lnTo>
                  <a:pt x="327" y="199"/>
                </a:lnTo>
                <a:lnTo>
                  <a:pt x="312" y="211"/>
                </a:lnTo>
                <a:lnTo>
                  <a:pt x="290" y="238"/>
                </a:lnTo>
                <a:lnTo>
                  <a:pt x="252" y="249"/>
                </a:lnTo>
                <a:lnTo>
                  <a:pt x="230" y="226"/>
                </a:lnTo>
                <a:lnTo>
                  <a:pt x="215" y="238"/>
                </a:lnTo>
                <a:lnTo>
                  <a:pt x="204" y="211"/>
                </a:lnTo>
                <a:lnTo>
                  <a:pt x="183" y="226"/>
                </a:lnTo>
                <a:lnTo>
                  <a:pt x="133" y="238"/>
                </a:lnTo>
                <a:lnTo>
                  <a:pt x="13" y="161"/>
                </a:lnTo>
                <a:lnTo>
                  <a:pt x="28" y="111"/>
                </a:lnTo>
                <a:lnTo>
                  <a:pt x="0" y="79"/>
                </a:lnTo>
                <a:lnTo>
                  <a:pt x="13" y="79"/>
                </a:lnTo>
                <a:lnTo>
                  <a:pt x="13" y="61"/>
                </a:lnTo>
                <a:lnTo>
                  <a:pt x="28" y="11"/>
                </a:lnTo>
                <a:lnTo>
                  <a:pt x="445" y="0"/>
                </a:lnTo>
              </a:path>
            </a:pathLst>
          </a:custGeom>
          <a:solidFill>
            <a:srgbClr val="FCFEB9"/>
          </a:solidFill>
          <a:ln w="12700" cap="rnd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70" name="Freeform 99"/>
          <p:cNvSpPr>
            <a:spLocks/>
          </p:cNvSpPr>
          <p:nvPr/>
        </p:nvSpPr>
        <p:spPr bwMode="auto">
          <a:xfrm>
            <a:off x="2825752" y="1371601"/>
            <a:ext cx="407865" cy="307181"/>
          </a:xfrm>
          <a:custGeom>
            <a:avLst/>
            <a:gdLst>
              <a:gd name="T0" fmla="*/ 69815247 w 386"/>
              <a:gd name="T1" fmla="*/ 225397590 h 290"/>
              <a:gd name="T2" fmla="*/ 0 w 386"/>
              <a:gd name="T3" fmla="*/ 0 h 290"/>
              <a:gd name="T4" fmla="*/ 341526692 w 386"/>
              <a:gd name="T5" fmla="*/ 0 h 290"/>
              <a:gd name="T6" fmla="*/ 341526692 w 386"/>
              <a:gd name="T7" fmla="*/ 45878041 h 290"/>
              <a:gd name="T8" fmla="*/ 652862162 w 386"/>
              <a:gd name="T9" fmla="*/ 45878041 h 290"/>
              <a:gd name="T10" fmla="*/ 726450947 w 386"/>
              <a:gd name="T11" fmla="*/ 494677592 h 290"/>
              <a:gd name="T12" fmla="*/ 543422932 w 386"/>
              <a:gd name="T13" fmla="*/ 494677592 h 290"/>
              <a:gd name="T14" fmla="*/ 475495087 w 386"/>
              <a:gd name="T15" fmla="*/ 540555622 h 290"/>
              <a:gd name="T16" fmla="*/ 381150781 w 386"/>
              <a:gd name="T17" fmla="*/ 576459798 h 290"/>
              <a:gd name="T18" fmla="*/ 292467158 w 386"/>
              <a:gd name="T19" fmla="*/ 540555622 h 290"/>
              <a:gd name="T20" fmla="*/ 203783621 w 386"/>
              <a:gd name="T21" fmla="*/ 518613710 h 290"/>
              <a:gd name="T22" fmla="*/ 137743114 w 386"/>
              <a:gd name="T23" fmla="*/ 518613710 h 290"/>
              <a:gd name="T24" fmla="*/ 109439273 w 386"/>
              <a:gd name="T25" fmla="*/ 494677592 h 290"/>
              <a:gd name="T26" fmla="*/ 20755698 w 386"/>
              <a:gd name="T27" fmla="*/ 343082561 h 290"/>
              <a:gd name="T28" fmla="*/ 20755698 w 386"/>
              <a:gd name="T29" fmla="*/ 297205943 h 290"/>
              <a:gd name="T30" fmla="*/ 69815247 w 386"/>
              <a:gd name="T31" fmla="*/ 225397590 h 29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6"/>
              <a:gd name="T49" fmla="*/ 0 h 290"/>
              <a:gd name="T50" fmla="*/ 386 w 386"/>
              <a:gd name="T51" fmla="*/ 290 h 29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6" h="290">
                <a:moveTo>
                  <a:pt x="37" y="113"/>
                </a:moveTo>
                <a:lnTo>
                  <a:pt x="0" y="0"/>
                </a:lnTo>
                <a:lnTo>
                  <a:pt x="181" y="0"/>
                </a:lnTo>
                <a:lnTo>
                  <a:pt x="181" y="23"/>
                </a:lnTo>
                <a:lnTo>
                  <a:pt x="346" y="23"/>
                </a:lnTo>
                <a:lnTo>
                  <a:pt x="385" y="248"/>
                </a:lnTo>
                <a:lnTo>
                  <a:pt x="288" y="248"/>
                </a:lnTo>
                <a:lnTo>
                  <a:pt x="252" y="271"/>
                </a:lnTo>
                <a:lnTo>
                  <a:pt x="202" y="289"/>
                </a:lnTo>
                <a:lnTo>
                  <a:pt x="155" y="271"/>
                </a:lnTo>
                <a:lnTo>
                  <a:pt x="108" y="260"/>
                </a:lnTo>
                <a:lnTo>
                  <a:pt x="73" y="260"/>
                </a:lnTo>
                <a:lnTo>
                  <a:pt x="58" y="248"/>
                </a:lnTo>
                <a:lnTo>
                  <a:pt x="11" y="172"/>
                </a:lnTo>
                <a:lnTo>
                  <a:pt x="11" y="149"/>
                </a:lnTo>
                <a:lnTo>
                  <a:pt x="37" y="113"/>
                </a:lnTo>
              </a:path>
            </a:pathLst>
          </a:custGeom>
          <a:solidFill>
            <a:srgbClr val="FCFEB9"/>
          </a:solidFill>
          <a:ln w="12700" cap="rnd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71" name="Freeform 101"/>
          <p:cNvSpPr>
            <a:spLocks/>
          </p:cNvSpPr>
          <p:nvPr/>
        </p:nvSpPr>
        <p:spPr bwMode="auto">
          <a:xfrm>
            <a:off x="3939443" y="1371600"/>
            <a:ext cx="468923" cy="355997"/>
          </a:xfrm>
          <a:custGeom>
            <a:avLst/>
            <a:gdLst>
              <a:gd name="T0" fmla="*/ 393976031 w 444"/>
              <a:gd name="T1" fmla="*/ 0 h 336"/>
              <a:gd name="T2" fmla="*/ 835079346 w 444"/>
              <a:gd name="T3" fmla="*/ 21953115 h 336"/>
              <a:gd name="T4" fmla="*/ 793608709 w 444"/>
              <a:gd name="T5" fmla="*/ 273408126 h 336"/>
              <a:gd name="T6" fmla="*/ 793608709 w 444"/>
              <a:gd name="T7" fmla="*/ 319309055 h 336"/>
              <a:gd name="T8" fmla="*/ 746481424 w 444"/>
              <a:gd name="T9" fmla="*/ 319309055 h 336"/>
              <a:gd name="T10" fmla="*/ 701240433 w 444"/>
              <a:gd name="T11" fmla="*/ 516880066 h 336"/>
              <a:gd name="T12" fmla="*/ 701240433 w 444"/>
              <a:gd name="T13" fmla="*/ 570764072 h 336"/>
              <a:gd name="T14" fmla="*/ 652229430 w 444"/>
              <a:gd name="T15" fmla="*/ 570764072 h 336"/>
              <a:gd name="T16" fmla="*/ 595678062 w 444"/>
              <a:gd name="T17" fmla="*/ 570764072 h 336"/>
              <a:gd name="T18" fmla="*/ 612642511 w 444"/>
              <a:gd name="T19" fmla="*/ 516880066 h 336"/>
              <a:gd name="T20" fmla="*/ 595678062 w 444"/>
              <a:gd name="T21" fmla="*/ 492932246 h 336"/>
              <a:gd name="T22" fmla="*/ 542895503 w 444"/>
              <a:gd name="T23" fmla="*/ 570764072 h 336"/>
              <a:gd name="T24" fmla="*/ 503309958 w 444"/>
              <a:gd name="T25" fmla="*/ 516880066 h 336"/>
              <a:gd name="T26" fmla="*/ 454297582 w 444"/>
              <a:gd name="T27" fmla="*/ 516880066 h 336"/>
              <a:gd name="T28" fmla="*/ 360045759 w 444"/>
              <a:gd name="T29" fmla="*/ 570764072 h 336"/>
              <a:gd name="T30" fmla="*/ 344964942 w 444"/>
              <a:gd name="T31" fmla="*/ 614668878 h 336"/>
              <a:gd name="T32" fmla="*/ 320458754 w 444"/>
              <a:gd name="T33" fmla="*/ 552803207 h 336"/>
              <a:gd name="T34" fmla="*/ 303494305 w 444"/>
              <a:gd name="T35" fmla="*/ 614668878 h 336"/>
              <a:gd name="T36" fmla="*/ 250711747 w 444"/>
              <a:gd name="T37" fmla="*/ 668551472 h 336"/>
              <a:gd name="T38" fmla="*/ 182849830 w 444"/>
              <a:gd name="T39" fmla="*/ 668551472 h 336"/>
              <a:gd name="T40" fmla="*/ 158344972 w 444"/>
              <a:gd name="T41" fmla="*/ 596708014 h 336"/>
              <a:gd name="T42" fmla="*/ 69747029 w 444"/>
              <a:gd name="T43" fmla="*/ 516880066 h 336"/>
              <a:gd name="T44" fmla="*/ 0 w 444"/>
              <a:gd name="T45" fmla="*/ 417096543 h 336"/>
              <a:gd name="T46" fmla="*/ 28276381 w 444"/>
              <a:gd name="T47" fmla="*/ 395144847 h 336"/>
              <a:gd name="T48" fmla="*/ 88597943 w 444"/>
              <a:gd name="T49" fmla="*/ 395144847 h 336"/>
              <a:gd name="T50" fmla="*/ 303494305 w 444"/>
              <a:gd name="T51" fmla="*/ 21953115 h 336"/>
              <a:gd name="T52" fmla="*/ 393976031 w 444"/>
              <a:gd name="T53" fmla="*/ 0 h 3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44"/>
              <a:gd name="T82" fmla="*/ 0 h 336"/>
              <a:gd name="T83" fmla="*/ 444 w 444"/>
              <a:gd name="T84" fmla="*/ 336 h 3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44" h="336">
                <a:moveTo>
                  <a:pt x="209" y="0"/>
                </a:moveTo>
                <a:lnTo>
                  <a:pt x="443" y="11"/>
                </a:lnTo>
                <a:lnTo>
                  <a:pt x="421" y="137"/>
                </a:lnTo>
                <a:lnTo>
                  <a:pt x="421" y="160"/>
                </a:lnTo>
                <a:lnTo>
                  <a:pt x="396" y="160"/>
                </a:lnTo>
                <a:lnTo>
                  <a:pt x="372" y="259"/>
                </a:lnTo>
                <a:lnTo>
                  <a:pt x="372" y="286"/>
                </a:lnTo>
                <a:lnTo>
                  <a:pt x="346" y="286"/>
                </a:lnTo>
                <a:lnTo>
                  <a:pt x="316" y="286"/>
                </a:lnTo>
                <a:lnTo>
                  <a:pt x="325" y="259"/>
                </a:lnTo>
                <a:lnTo>
                  <a:pt x="316" y="247"/>
                </a:lnTo>
                <a:lnTo>
                  <a:pt x="288" y="286"/>
                </a:lnTo>
                <a:lnTo>
                  <a:pt x="267" y="259"/>
                </a:lnTo>
                <a:lnTo>
                  <a:pt x="241" y="259"/>
                </a:lnTo>
                <a:lnTo>
                  <a:pt x="191" y="286"/>
                </a:lnTo>
                <a:lnTo>
                  <a:pt x="183" y="308"/>
                </a:lnTo>
                <a:lnTo>
                  <a:pt x="170" y="277"/>
                </a:lnTo>
                <a:lnTo>
                  <a:pt x="161" y="308"/>
                </a:lnTo>
                <a:lnTo>
                  <a:pt x="133" y="335"/>
                </a:lnTo>
                <a:lnTo>
                  <a:pt x="97" y="335"/>
                </a:lnTo>
                <a:lnTo>
                  <a:pt x="84" y="299"/>
                </a:lnTo>
                <a:lnTo>
                  <a:pt x="37" y="259"/>
                </a:lnTo>
                <a:lnTo>
                  <a:pt x="0" y="209"/>
                </a:lnTo>
                <a:lnTo>
                  <a:pt x="15" y="198"/>
                </a:lnTo>
                <a:lnTo>
                  <a:pt x="47" y="198"/>
                </a:lnTo>
                <a:lnTo>
                  <a:pt x="161" y="11"/>
                </a:lnTo>
                <a:lnTo>
                  <a:pt x="209" y="0"/>
                </a:lnTo>
              </a:path>
            </a:pathLst>
          </a:custGeom>
          <a:solidFill>
            <a:srgbClr val="FCFEB9"/>
          </a:solidFill>
          <a:ln w="12700" cap="rnd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6B9F25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234"/>
          <p:cNvGrpSpPr>
            <a:grpSpLocks/>
          </p:cNvGrpSpPr>
          <p:nvPr/>
        </p:nvGrpSpPr>
        <p:grpSpPr bwMode="auto">
          <a:xfrm>
            <a:off x="937846" y="1392745"/>
            <a:ext cx="7472470" cy="1528747"/>
            <a:chOff x="1219200" y="1555750"/>
            <a:chExt cx="9714210" cy="2038329"/>
          </a:xfrm>
        </p:grpSpPr>
        <p:sp>
          <p:nvSpPr>
            <p:cNvPr id="2088" name="Freeform 19"/>
            <p:cNvSpPr>
              <a:spLocks/>
            </p:cNvSpPr>
            <p:nvPr/>
          </p:nvSpPr>
          <p:spPr bwMode="auto">
            <a:xfrm>
              <a:off x="7664450" y="1965325"/>
              <a:ext cx="544513" cy="436563"/>
            </a:xfrm>
            <a:custGeom>
              <a:avLst/>
              <a:gdLst>
                <a:gd name="T0" fmla="*/ 608810894 w 396"/>
                <a:gd name="T1" fmla="*/ 0 h 309"/>
                <a:gd name="T2" fmla="*/ 569105459 w 396"/>
                <a:gd name="T3" fmla="*/ 117768871 h 309"/>
                <a:gd name="T4" fmla="*/ 516165336 w 396"/>
                <a:gd name="T5" fmla="*/ 117768871 h 309"/>
                <a:gd name="T6" fmla="*/ 495367971 w 396"/>
                <a:gd name="T7" fmla="*/ 99803393 h 309"/>
                <a:gd name="T8" fmla="*/ 332766178 w 396"/>
                <a:gd name="T9" fmla="*/ 71859111 h 309"/>
                <a:gd name="T10" fmla="*/ 315748777 w 396"/>
                <a:gd name="T11" fmla="*/ 199608198 h 309"/>
                <a:gd name="T12" fmla="*/ 223104594 w 396"/>
                <a:gd name="T13" fmla="*/ 117768871 h 309"/>
                <a:gd name="T14" fmla="*/ 149367063 w 396"/>
                <a:gd name="T15" fmla="*/ 139725580 h 309"/>
                <a:gd name="T16" fmla="*/ 109661627 w 396"/>
                <a:gd name="T17" fmla="*/ 117768871 h 309"/>
                <a:gd name="T18" fmla="*/ 60502822 w 396"/>
                <a:gd name="T19" fmla="*/ 199608198 h 309"/>
                <a:gd name="T20" fmla="*/ 0 w 396"/>
                <a:gd name="T21" fmla="*/ 217572264 h 309"/>
                <a:gd name="T22" fmla="*/ 0 w 396"/>
                <a:gd name="T23" fmla="*/ 243521615 h 309"/>
                <a:gd name="T24" fmla="*/ 20797370 w 396"/>
                <a:gd name="T25" fmla="*/ 321368255 h 309"/>
                <a:gd name="T26" fmla="*/ 92645601 w 396"/>
                <a:gd name="T27" fmla="*/ 321368255 h 309"/>
                <a:gd name="T28" fmla="*/ 149367063 w 396"/>
                <a:gd name="T29" fmla="*/ 415184141 h 309"/>
                <a:gd name="T30" fmla="*/ 243901959 w 396"/>
                <a:gd name="T31" fmla="*/ 614790838 h 309"/>
                <a:gd name="T32" fmla="*/ 293060742 w 396"/>
                <a:gd name="T33" fmla="*/ 614790838 h 309"/>
                <a:gd name="T34" fmla="*/ 243901959 w 396"/>
                <a:gd name="T35" fmla="*/ 574870064 h 309"/>
                <a:gd name="T36" fmla="*/ 315748777 w 396"/>
                <a:gd name="T37" fmla="*/ 614790838 h 309"/>
                <a:gd name="T38" fmla="*/ 293060742 w 396"/>
                <a:gd name="T39" fmla="*/ 574870064 h 309"/>
                <a:gd name="T40" fmla="*/ 332766178 w 396"/>
                <a:gd name="T41" fmla="*/ 574870064 h 309"/>
                <a:gd name="T42" fmla="*/ 385706387 w 396"/>
                <a:gd name="T43" fmla="*/ 497022011 h 309"/>
                <a:gd name="T44" fmla="*/ 453771866 w 396"/>
                <a:gd name="T45" fmla="*/ 518980132 h 309"/>
                <a:gd name="T46" fmla="*/ 569105459 w 396"/>
                <a:gd name="T47" fmla="*/ 439137171 h 309"/>
                <a:gd name="T48" fmla="*/ 584230815 w 396"/>
                <a:gd name="T49" fmla="*/ 415184141 h 309"/>
                <a:gd name="T50" fmla="*/ 516165336 w 396"/>
                <a:gd name="T51" fmla="*/ 371269311 h 309"/>
                <a:gd name="T52" fmla="*/ 746832694 w 396"/>
                <a:gd name="T53" fmla="*/ 175655124 h 309"/>
                <a:gd name="T54" fmla="*/ 657968303 w 396"/>
                <a:gd name="T55" fmla="*/ 17964071 h 309"/>
                <a:gd name="T56" fmla="*/ 608810894 w 396"/>
                <a:gd name="T57" fmla="*/ 0 h 3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6"/>
                <a:gd name="T88" fmla="*/ 0 h 309"/>
                <a:gd name="T89" fmla="*/ 396 w 396"/>
                <a:gd name="T90" fmla="*/ 309 h 3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6" h="309">
                  <a:moveTo>
                    <a:pt x="322" y="0"/>
                  </a:moveTo>
                  <a:lnTo>
                    <a:pt x="301" y="59"/>
                  </a:lnTo>
                  <a:lnTo>
                    <a:pt x="273" y="59"/>
                  </a:lnTo>
                  <a:lnTo>
                    <a:pt x="262" y="50"/>
                  </a:lnTo>
                  <a:lnTo>
                    <a:pt x="176" y="36"/>
                  </a:lnTo>
                  <a:lnTo>
                    <a:pt x="167" y="100"/>
                  </a:lnTo>
                  <a:lnTo>
                    <a:pt x="118" y="59"/>
                  </a:lnTo>
                  <a:lnTo>
                    <a:pt x="79" y="70"/>
                  </a:lnTo>
                  <a:lnTo>
                    <a:pt x="58" y="59"/>
                  </a:lnTo>
                  <a:lnTo>
                    <a:pt x="32" y="100"/>
                  </a:lnTo>
                  <a:lnTo>
                    <a:pt x="0" y="109"/>
                  </a:lnTo>
                  <a:lnTo>
                    <a:pt x="0" y="122"/>
                  </a:lnTo>
                  <a:lnTo>
                    <a:pt x="11" y="161"/>
                  </a:lnTo>
                  <a:lnTo>
                    <a:pt x="49" y="161"/>
                  </a:lnTo>
                  <a:lnTo>
                    <a:pt x="79" y="208"/>
                  </a:lnTo>
                  <a:lnTo>
                    <a:pt x="129" y="308"/>
                  </a:lnTo>
                  <a:lnTo>
                    <a:pt x="155" y="308"/>
                  </a:lnTo>
                  <a:lnTo>
                    <a:pt x="129" y="288"/>
                  </a:lnTo>
                  <a:lnTo>
                    <a:pt x="167" y="308"/>
                  </a:lnTo>
                  <a:lnTo>
                    <a:pt x="155" y="288"/>
                  </a:lnTo>
                  <a:lnTo>
                    <a:pt x="176" y="288"/>
                  </a:lnTo>
                  <a:lnTo>
                    <a:pt x="204" y="249"/>
                  </a:lnTo>
                  <a:lnTo>
                    <a:pt x="240" y="260"/>
                  </a:lnTo>
                  <a:lnTo>
                    <a:pt x="301" y="220"/>
                  </a:lnTo>
                  <a:lnTo>
                    <a:pt x="309" y="208"/>
                  </a:lnTo>
                  <a:lnTo>
                    <a:pt x="273" y="186"/>
                  </a:lnTo>
                  <a:lnTo>
                    <a:pt x="395" y="88"/>
                  </a:lnTo>
                  <a:lnTo>
                    <a:pt x="348" y="9"/>
                  </a:lnTo>
                  <a:lnTo>
                    <a:pt x="322" y="0"/>
                  </a:lnTo>
                </a:path>
              </a:pathLst>
            </a:custGeom>
            <a:solidFill>
              <a:srgbClr val="FF66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89" name="Freeform 20"/>
            <p:cNvSpPr>
              <a:spLocks/>
            </p:cNvSpPr>
            <p:nvPr/>
          </p:nvSpPr>
          <p:spPr bwMode="auto">
            <a:xfrm>
              <a:off x="5221288" y="2646363"/>
              <a:ext cx="482600" cy="461962"/>
            </a:xfrm>
            <a:custGeom>
              <a:avLst/>
              <a:gdLst>
                <a:gd name="T0" fmla="*/ 661650041 w 351"/>
                <a:gd name="T1" fmla="*/ 429096316 h 327"/>
                <a:gd name="T2" fmla="*/ 640855626 w 351"/>
                <a:gd name="T3" fmla="*/ 131722738 h 327"/>
                <a:gd name="T4" fmla="*/ 567129221 w 351"/>
                <a:gd name="T5" fmla="*/ 99789450 h 327"/>
                <a:gd name="T6" fmla="*/ 552005010 w 351"/>
                <a:gd name="T7" fmla="*/ 99789450 h 327"/>
                <a:gd name="T8" fmla="*/ 499073020 w 351"/>
                <a:gd name="T9" fmla="*/ 99789450 h 327"/>
                <a:gd name="T10" fmla="*/ 478278604 w 351"/>
                <a:gd name="T11" fmla="*/ 75840875 h 327"/>
                <a:gd name="T12" fmla="*/ 429127668 w 351"/>
                <a:gd name="T13" fmla="*/ 131722738 h 327"/>
                <a:gd name="T14" fmla="*/ 387537462 w 351"/>
                <a:gd name="T15" fmla="*/ 153676520 h 327"/>
                <a:gd name="T16" fmla="*/ 387537462 w 351"/>
                <a:gd name="T17" fmla="*/ 99789450 h 327"/>
                <a:gd name="T18" fmla="*/ 319482550 w 351"/>
                <a:gd name="T19" fmla="*/ 99789450 h 327"/>
                <a:gd name="T20" fmla="*/ 294907081 w 351"/>
                <a:gd name="T21" fmla="*/ 131722738 h 327"/>
                <a:gd name="T22" fmla="*/ 207946991 w 351"/>
                <a:gd name="T23" fmla="*/ 31933299 h 327"/>
                <a:gd name="T24" fmla="*/ 73726427 w 351"/>
                <a:gd name="T25" fmla="*/ 0 h 327"/>
                <a:gd name="T26" fmla="*/ 41588842 w 351"/>
                <a:gd name="T27" fmla="*/ 53887092 h 327"/>
                <a:gd name="T28" fmla="*/ 0 w 351"/>
                <a:gd name="T29" fmla="*/ 429096316 h 327"/>
                <a:gd name="T30" fmla="*/ 73726427 w 351"/>
                <a:gd name="T31" fmla="*/ 550840917 h 327"/>
                <a:gd name="T32" fmla="*/ 113426128 w 351"/>
                <a:gd name="T33" fmla="*/ 574790883 h 327"/>
                <a:gd name="T34" fmla="*/ 207946991 w 351"/>
                <a:gd name="T35" fmla="*/ 596744665 h 327"/>
                <a:gd name="T36" fmla="*/ 257097928 w 351"/>
                <a:gd name="T37" fmla="*/ 574790883 h 327"/>
                <a:gd name="T38" fmla="*/ 277893719 w 351"/>
                <a:gd name="T39" fmla="*/ 574790883 h 327"/>
                <a:gd name="T40" fmla="*/ 319482550 w 351"/>
                <a:gd name="T41" fmla="*/ 650630323 h 327"/>
                <a:gd name="T42" fmla="*/ 366743046 w 351"/>
                <a:gd name="T43" fmla="*/ 650630323 h 327"/>
                <a:gd name="T44" fmla="*/ 387537462 w 351"/>
                <a:gd name="T45" fmla="*/ 596744665 h 327"/>
                <a:gd name="T46" fmla="*/ 461265242 w 351"/>
                <a:gd name="T47" fmla="*/ 596744665 h 327"/>
                <a:gd name="T48" fmla="*/ 461265242 w 351"/>
                <a:gd name="T49" fmla="*/ 574790883 h 327"/>
                <a:gd name="T50" fmla="*/ 499073020 w 351"/>
                <a:gd name="T51" fmla="*/ 574790883 h 327"/>
                <a:gd name="T52" fmla="*/ 517978284 w 351"/>
                <a:gd name="T53" fmla="*/ 574790883 h 327"/>
                <a:gd name="T54" fmla="*/ 567129221 w 351"/>
                <a:gd name="T55" fmla="*/ 496953847 h 327"/>
                <a:gd name="T56" fmla="*/ 608718052 w 351"/>
                <a:gd name="T57" fmla="*/ 496953847 h 327"/>
                <a:gd name="T58" fmla="*/ 661650041 w 351"/>
                <a:gd name="T59" fmla="*/ 429096316 h 32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51"/>
                <a:gd name="T91" fmla="*/ 0 h 327"/>
                <a:gd name="T92" fmla="*/ 351 w 351"/>
                <a:gd name="T93" fmla="*/ 327 h 32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51" h="327">
                  <a:moveTo>
                    <a:pt x="350" y="215"/>
                  </a:moveTo>
                  <a:lnTo>
                    <a:pt x="339" y="66"/>
                  </a:lnTo>
                  <a:lnTo>
                    <a:pt x="300" y="50"/>
                  </a:lnTo>
                  <a:lnTo>
                    <a:pt x="292" y="50"/>
                  </a:lnTo>
                  <a:lnTo>
                    <a:pt x="264" y="50"/>
                  </a:lnTo>
                  <a:lnTo>
                    <a:pt x="253" y="38"/>
                  </a:lnTo>
                  <a:lnTo>
                    <a:pt x="227" y="66"/>
                  </a:lnTo>
                  <a:lnTo>
                    <a:pt x="205" y="77"/>
                  </a:lnTo>
                  <a:lnTo>
                    <a:pt x="205" y="50"/>
                  </a:lnTo>
                  <a:lnTo>
                    <a:pt x="169" y="50"/>
                  </a:lnTo>
                  <a:lnTo>
                    <a:pt x="156" y="66"/>
                  </a:lnTo>
                  <a:lnTo>
                    <a:pt x="110" y="16"/>
                  </a:lnTo>
                  <a:lnTo>
                    <a:pt x="39" y="0"/>
                  </a:lnTo>
                  <a:lnTo>
                    <a:pt x="22" y="27"/>
                  </a:lnTo>
                  <a:lnTo>
                    <a:pt x="0" y="215"/>
                  </a:lnTo>
                  <a:lnTo>
                    <a:pt x="39" y="276"/>
                  </a:lnTo>
                  <a:lnTo>
                    <a:pt x="60" y="288"/>
                  </a:lnTo>
                  <a:lnTo>
                    <a:pt x="110" y="299"/>
                  </a:lnTo>
                  <a:lnTo>
                    <a:pt x="136" y="288"/>
                  </a:lnTo>
                  <a:lnTo>
                    <a:pt x="147" y="288"/>
                  </a:lnTo>
                  <a:lnTo>
                    <a:pt x="169" y="326"/>
                  </a:lnTo>
                  <a:lnTo>
                    <a:pt x="194" y="326"/>
                  </a:lnTo>
                  <a:lnTo>
                    <a:pt x="205" y="299"/>
                  </a:lnTo>
                  <a:lnTo>
                    <a:pt x="244" y="299"/>
                  </a:lnTo>
                  <a:lnTo>
                    <a:pt x="244" y="288"/>
                  </a:lnTo>
                  <a:lnTo>
                    <a:pt x="264" y="288"/>
                  </a:lnTo>
                  <a:lnTo>
                    <a:pt x="274" y="288"/>
                  </a:lnTo>
                  <a:lnTo>
                    <a:pt x="300" y="249"/>
                  </a:lnTo>
                  <a:lnTo>
                    <a:pt x="322" y="249"/>
                  </a:lnTo>
                  <a:lnTo>
                    <a:pt x="350" y="215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0" name="Freeform 21"/>
            <p:cNvSpPr>
              <a:spLocks/>
            </p:cNvSpPr>
            <p:nvPr/>
          </p:nvSpPr>
          <p:spPr bwMode="auto">
            <a:xfrm>
              <a:off x="3511550" y="1876425"/>
              <a:ext cx="328613" cy="652463"/>
            </a:xfrm>
            <a:custGeom>
              <a:avLst/>
              <a:gdLst>
                <a:gd name="T0" fmla="*/ 0 w 238"/>
                <a:gd name="T1" fmla="*/ 819728099 h 462"/>
                <a:gd name="T2" fmla="*/ 20970480 w 238"/>
                <a:gd name="T3" fmla="*/ 865601038 h 462"/>
                <a:gd name="T4" fmla="*/ 57192476 w 238"/>
                <a:gd name="T5" fmla="*/ 865601038 h 462"/>
                <a:gd name="T6" fmla="*/ 203985863 w 238"/>
                <a:gd name="T7" fmla="*/ 865601038 h 462"/>
                <a:gd name="T8" fmla="*/ 203985863 w 238"/>
                <a:gd name="T9" fmla="*/ 887540453 h 462"/>
                <a:gd name="T10" fmla="*/ 244020029 w 238"/>
                <a:gd name="T11" fmla="*/ 843661622 h 462"/>
                <a:gd name="T12" fmla="*/ 293586731 w 238"/>
                <a:gd name="T13" fmla="*/ 887540453 h 462"/>
                <a:gd name="T14" fmla="*/ 293586731 w 238"/>
                <a:gd name="T15" fmla="*/ 919451817 h 462"/>
                <a:gd name="T16" fmla="*/ 383187685 w 238"/>
                <a:gd name="T17" fmla="*/ 919451817 h 462"/>
                <a:gd name="T18" fmla="*/ 383187685 w 238"/>
                <a:gd name="T19" fmla="*/ 865601038 h 462"/>
                <a:gd name="T20" fmla="*/ 451818079 w 238"/>
                <a:gd name="T21" fmla="*/ 721998312 h 462"/>
                <a:gd name="T22" fmla="*/ 333620897 w 238"/>
                <a:gd name="T23" fmla="*/ 698064789 h 462"/>
                <a:gd name="T24" fmla="*/ 293586731 w 238"/>
                <a:gd name="T25" fmla="*/ 644214010 h 462"/>
                <a:gd name="T26" fmla="*/ 362217211 w 238"/>
                <a:gd name="T27" fmla="*/ 540502078 h 462"/>
                <a:gd name="T28" fmla="*/ 451818079 w 238"/>
                <a:gd name="T29" fmla="*/ 396899528 h 462"/>
                <a:gd name="T30" fmla="*/ 427035418 w 238"/>
                <a:gd name="T31" fmla="*/ 197453417 h 462"/>
                <a:gd name="T32" fmla="*/ 362217211 w 238"/>
                <a:gd name="T33" fmla="*/ 27923160 h 462"/>
                <a:gd name="T34" fmla="*/ 333620897 w 238"/>
                <a:gd name="T35" fmla="*/ 0 h 462"/>
                <a:gd name="T36" fmla="*/ 203985863 w 238"/>
                <a:gd name="T37" fmla="*/ 27923160 h 462"/>
                <a:gd name="T38" fmla="*/ 203985863 w 238"/>
                <a:gd name="T39" fmla="*/ 197453417 h 462"/>
                <a:gd name="T40" fmla="*/ 129635077 w 238"/>
                <a:gd name="T41" fmla="*/ 243324943 h 462"/>
                <a:gd name="T42" fmla="*/ 20970480 w 238"/>
                <a:gd name="T43" fmla="*/ 396899528 h 462"/>
                <a:gd name="T44" fmla="*/ 0 w 238"/>
                <a:gd name="T45" fmla="*/ 819728099 h 4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8"/>
                <a:gd name="T70" fmla="*/ 0 h 462"/>
                <a:gd name="T71" fmla="*/ 238 w 238"/>
                <a:gd name="T72" fmla="*/ 462 h 46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8" h="462">
                  <a:moveTo>
                    <a:pt x="0" y="411"/>
                  </a:moveTo>
                  <a:lnTo>
                    <a:pt x="11" y="434"/>
                  </a:lnTo>
                  <a:lnTo>
                    <a:pt x="30" y="434"/>
                  </a:lnTo>
                  <a:lnTo>
                    <a:pt x="107" y="434"/>
                  </a:lnTo>
                  <a:lnTo>
                    <a:pt x="107" y="445"/>
                  </a:lnTo>
                  <a:lnTo>
                    <a:pt x="128" y="423"/>
                  </a:lnTo>
                  <a:lnTo>
                    <a:pt x="154" y="445"/>
                  </a:lnTo>
                  <a:lnTo>
                    <a:pt x="154" y="461"/>
                  </a:lnTo>
                  <a:lnTo>
                    <a:pt x="201" y="461"/>
                  </a:lnTo>
                  <a:lnTo>
                    <a:pt x="201" y="434"/>
                  </a:lnTo>
                  <a:lnTo>
                    <a:pt x="237" y="362"/>
                  </a:lnTo>
                  <a:lnTo>
                    <a:pt x="175" y="350"/>
                  </a:lnTo>
                  <a:lnTo>
                    <a:pt x="154" y="323"/>
                  </a:lnTo>
                  <a:lnTo>
                    <a:pt x="190" y="271"/>
                  </a:lnTo>
                  <a:lnTo>
                    <a:pt x="237" y="199"/>
                  </a:lnTo>
                  <a:lnTo>
                    <a:pt x="224" y="99"/>
                  </a:lnTo>
                  <a:lnTo>
                    <a:pt x="190" y="14"/>
                  </a:lnTo>
                  <a:lnTo>
                    <a:pt x="175" y="0"/>
                  </a:lnTo>
                  <a:lnTo>
                    <a:pt x="107" y="14"/>
                  </a:lnTo>
                  <a:lnTo>
                    <a:pt x="107" y="99"/>
                  </a:lnTo>
                  <a:lnTo>
                    <a:pt x="68" y="122"/>
                  </a:lnTo>
                  <a:lnTo>
                    <a:pt x="11" y="199"/>
                  </a:lnTo>
                  <a:lnTo>
                    <a:pt x="0" y="411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1" name="Freeform 22"/>
            <p:cNvSpPr>
              <a:spLocks/>
            </p:cNvSpPr>
            <p:nvPr/>
          </p:nvSpPr>
          <p:spPr bwMode="auto">
            <a:xfrm>
              <a:off x="6578600" y="2571750"/>
              <a:ext cx="573088" cy="495300"/>
            </a:xfrm>
            <a:custGeom>
              <a:avLst/>
              <a:gdLst>
                <a:gd name="T0" fmla="*/ 604394817 w 417"/>
                <a:gd name="T1" fmla="*/ 58076050 h 350"/>
                <a:gd name="T2" fmla="*/ 583617978 w 417"/>
                <a:gd name="T3" fmla="*/ 0 h 350"/>
                <a:gd name="T4" fmla="*/ 545843656 w 417"/>
                <a:gd name="T5" fmla="*/ 0 h 350"/>
                <a:gd name="T6" fmla="*/ 494848459 w 417"/>
                <a:gd name="T7" fmla="*/ 0 h 350"/>
                <a:gd name="T8" fmla="*/ 271977676 w 417"/>
                <a:gd name="T9" fmla="*/ 0 h 350"/>
                <a:gd name="T10" fmla="*/ 243646248 w 417"/>
                <a:gd name="T11" fmla="*/ 82107997 h 350"/>
                <a:gd name="T12" fmla="*/ 20775470 w 417"/>
                <a:gd name="T13" fmla="*/ 356467374 h 350"/>
                <a:gd name="T14" fmla="*/ 0 w 417"/>
                <a:gd name="T15" fmla="*/ 378496984 h 350"/>
                <a:gd name="T16" fmla="*/ 39664011 w 417"/>
                <a:gd name="T17" fmla="*/ 454596264 h 350"/>
                <a:gd name="T18" fmla="*/ 311640302 w 417"/>
                <a:gd name="T19" fmla="*/ 698917763 h 350"/>
                <a:gd name="T20" fmla="*/ 404189262 w 417"/>
                <a:gd name="T21" fmla="*/ 532699387 h 350"/>
                <a:gd name="T22" fmla="*/ 424964727 w 417"/>
                <a:gd name="T23" fmla="*/ 554728908 h 350"/>
                <a:gd name="T24" fmla="*/ 453296155 w 417"/>
                <a:gd name="T25" fmla="*/ 532699387 h 350"/>
                <a:gd name="T26" fmla="*/ 474071620 w 417"/>
                <a:gd name="T27" fmla="*/ 500657733 h 350"/>
                <a:gd name="T28" fmla="*/ 424964727 w 417"/>
                <a:gd name="T29" fmla="*/ 454596264 h 350"/>
                <a:gd name="T30" fmla="*/ 494848459 w 417"/>
                <a:gd name="T31" fmla="*/ 400526505 h 350"/>
                <a:gd name="T32" fmla="*/ 494848459 w 417"/>
                <a:gd name="T33" fmla="*/ 334439268 h 350"/>
                <a:gd name="T34" fmla="*/ 676166852 w 417"/>
                <a:gd name="T35" fmla="*/ 158207300 h 350"/>
                <a:gd name="T36" fmla="*/ 785713382 w 417"/>
                <a:gd name="T37" fmla="*/ 0 h 350"/>
                <a:gd name="T38" fmla="*/ 604394817 w 417"/>
                <a:gd name="T39" fmla="*/ 58076050 h 3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7"/>
                <a:gd name="T61" fmla="*/ 0 h 350"/>
                <a:gd name="T62" fmla="*/ 417 w 417"/>
                <a:gd name="T63" fmla="*/ 350 h 3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7" h="350">
                  <a:moveTo>
                    <a:pt x="320" y="29"/>
                  </a:moveTo>
                  <a:lnTo>
                    <a:pt x="309" y="0"/>
                  </a:lnTo>
                  <a:lnTo>
                    <a:pt x="289" y="0"/>
                  </a:lnTo>
                  <a:lnTo>
                    <a:pt x="262" y="0"/>
                  </a:lnTo>
                  <a:lnTo>
                    <a:pt x="144" y="0"/>
                  </a:lnTo>
                  <a:lnTo>
                    <a:pt x="129" y="41"/>
                  </a:lnTo>
                  <a:lnTo>
                    <a:pt x="11" y="178"/>
                  </a:lnTo>
                  <a:lnTo>
                    <a:pt x="0" y="189"/>
                  </a:lnTo>
                  <a:lnTo>
                    <a:pt x="21" y="227"/>
                  </a:lnTo>
                  <a:lnTo>
                    <a:pt x="165" y="349"/>
                  </a:lnTo>
                  <a:lnTo>
                    <a:pt x="214" y="266"/>
                  </a:lnTo>
                  <a:lnTo>
                    <a:pt x="225" y="277"/>
                  </a:lnTo>
                  <a:lnTo>
                    <a:pt x="240" y="266"/>
                  </a:lnTo>
                  <a:lnTo>
                    <a:pt x="251" y="250"/>
                  </a:lnTo>
                  <a:lnTo>
                    <a:pt x="225" y="227"/>
                  </a:lnTo>
                  <a:lnTo>
                    <a:pt x="262" y="200"/>
                  </a:lnTo>
                  <a:lnTo>
                    <a:pt x="262" y="167"/>
                  </a:lnTo>
                  <a:lnTo>
                    <a:pt x="358" y="79"/>
                  </a:lnTo>
                  <a:lnTo>
                    <a:pt x="416" y="0"/>
                  </a:lnTo>
                  <a:lnTo>
                    <a:pt x="320" y="29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2" name="Freeform 23"/>
            <p:cNvSpPr>
              <a:spLocks/>
            </p:cNvSpPr>
            <p:nvPr/>
          </p:nvSpPr>
          <p:spPr bwMode="auto">
            <a:xfrm>
              <a:off x="7943850" y="2441575"/>
              <a:ext cx="574675" cy="487363"/>
            </a:xfrm>
            <a:custGeom>
              <a:avLst/>
              <a:gdLst>
                <a:gd name="T0" fmla="*/ 633194225 w 418"/>
                <a:gd name="T1" fmla="*/ 542795228 h 345"/>
                <a:gd name="T2" fmla="*/ 544357470 w 418"/>
                <a:gd name="T3" fmla="*/ 586697437 h 345"/>
                <a:gd name="T4" fmla="*/ 455522089 w 418"/>
                <a:gd name="T5" fmla="*/ 618626059 h 345"/>
                <a:gd name="T6" fmla="*/ 406377767 w 418"/>
                <a:gd name="T7" fmla="*/ 686475440 h 345"/>
                <a:gd name="T8" fmla="*/ 332662573 w 418"/>
                <a:gd name="T9" fmla="*/ 686475440 h 345"/>
                <a:gd name="T10" fmla="*/ 361015576 w 418"/>
                <a:gd name="T11" fmla="*/ 640577163 h 345"/>
                <a:gd name="T12" fmla="*/ 313761546 w 418"/>
                <a:gd name="T13" fmla="*/ 640577163 h 345"/>
                <a:gd name="T14" fmla="*/ 313761546 w 418"/>
                <a:gd name="T15" fmla="*/ 664524336 h 345"/>
                <a:gd name="T16" fmla="*/ 272178735 w 418"/>
                <a:gd name="T17" fmla="*/ 618626059 h 345"/>
                <a:gd name="T18" fmla="*/ 292970140 w 418"/>
                <a:gd name="T19" fmla="*/ 542795228 h 345"/>
                <a:gd name="T20" fmla="*/ 272178735 w 418"/>
                <a:gd name="T21" fmla="*/ 542795228 h 345"/>
                <a:gd name="T22" fmla="*/ 223035788 w 418"/>
                <a:gd name="T23" fmla="*/ 564746333 h 345"/>
                <a:gd name="T24" fmla="*/ 158771151 w 418"/>
                <a:gd name="T25" fmla="*/ 564746333 h 345"/>
                <a:gd name="T26" fmla="*/ 130419609 w 418"/>
                <a:gd name="T27" fmla="*/ 518848055 h 345"/>
                <a:gd name="T28" fmla="*/ 109628204 w 418"/>
                <a:gd name="T29" fmla="*/ 486919433 h 345"/>
                <a:gd name="T30" fmla="*/ 69934374 w 418"/>
                <a:gd name="T31" fmla="*/ 486919433 h 345"/>
                <a:gd name="T32" fmla="*/ 0 w 418"/>
                <a:gd name="T33" fmla="*/ 443015812 h 345"/>
                <a:gd name="T34" fmla="*/ 92616179 w 418"/>
                <a:gd name="T35" fmla="*/ 389136086 h 345"/>
                <a:gd name="T36" fmla="*/ 20791411 w 418"/>
                <a:gd name="T37" fmla="*/ 289357994 h 345"/>
                <a:gd name="T38" fmla="*/ 39692444 w 418"/>
                <a:gd name="T39" fmla="*/ 221508612 h 345"/>
                <a:gd name="T40" fmla="*/ 20791411 w 418"/>
                <a:gd name="T41" fmla="*/ 185587853 h 345"/>
                <a:gd name="T42" fmla="*/ 39692444 w 418"/>
                <a:gd name="T43" fmla="*/ 143681669 h 345"/>
                <a:gd name="T44" fmla="*/ 92616179 w 418"/>
                <a:gd name="T45" fmla="*/ 143681669 h 345"/>
                <a:gd name="T46" fmla="*/ 69934374 w 418"/>
                <a:gd name="T47" fmla="*/ 67849404 h 345"/>
                <a:gd name="T48" fmla="*/ 92616179 w 418"/>
                <a:gd name="T49" fmla="*/ 89800508 h 345"/>
                <a:gd name="T50" fmla="*/ 183343355 w 418"/>
                <a:gd name="T51" fmla="*/ 45898288 h 345"/>
                <a:gd name="T52" fmla="*/ 198463627 w 418"/>
                <a:gd name="T53" fmla="*/ 89800508 h 345"/>
                <a:gd name="T54" fmla="*/ 223035788 w 418"/>
                <a:gd name="T55" fmla="*/ 45898288 h 345"/>
                <a:gd name="T56" fmla="*/ 272178735 w 418"/>
                <a:gd name="T57" fmla="*/ 67849404 h 345"/>
                <a:gd name="T58" fmla="*/ 240046438 w 418"/>
                <a:gd name="T59" fmla="*/ 21951110 h 345"/>
                <a:gd name="T60" fmla="*/ 272178735 w 418"/>
                <a:gd name="T61" fmla="*/ 0 h 345"/>
                <a:gd name="T62" fmla="*/ 313761546 w 418"/>
                <a:gd name="T63" fmla="*/ 45898288 h 345"/>
                <a:gd name="T64" fmla="*/ 361015576 w 418"/>
                <a:gd name="T65" fmla="*/ 21951110 h 345"/>
                <a:gd name="T66" fmla="*/ 423389792 w 418"/>
                <a:gd name="T67" fmla="*/ 67849404 h 345"/>
                <a:gd name="T68" fmla="*/ 470642362 w 418"/>
                <a:gd name="T69" fmla="*/ 67849404 h 345"/>
                <a:gd name="T70" fmla="*/ 512225173 w 418"/>
                <a:gd name="T71" fmla="*/ 67849404 h 345"/>
                <a:gd name="T72" fmla="*/ 585940281 w 418"/>
                <a:gd name="T73" fmla="*/ 0 h 345"/>
                <a:gd name="T74" fmla="*/ 727700910 w 418"/>
                <a:gd name="T75" fmla="*/ 289357994 h 345"/>
                <a:gd name="T76" fmla="*/ 767393343 w 418"/>
                <a:gd name="T77" fmla="*/ 289357994 h 345"/>
                <a:gd name="T78" fmla="*/ 767393343 w 418"/>
                <a:gd name="T79" fmla="*/ 321286616 h 345"/>
                <a:gd name="T80" fmla="*/ 788184749 w 418"/>
                <a:gd name="T81" fmla="*/ 321286616 h 345"/>
                <a:gd name="T82" fmla="*/ 788184749 w 418"/>
                <a:gd name="T83" fmla="*/ 542795228 h 345"/>
                <a:gd name="T84" fmla="*/ 633194225 w 418"/>
                <a:gd name="T85" fmla="*/ 542795228 h 3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8"/>
                <a:gd name="T130" fmla="*/ 0 h 345"/>
                <a:gd name="T131" fmla="*/ 418 w 418"/>
                <a:gd name="T132" fmla="*/ 345 h 3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8" h="345">
                  <a:moveTo>
                    <a:pt x="335" y="272"/>
                  </a:moveTo>
                  <a:lnTo>
                    <a:pt x="288" y="294"/>
                  </a:lnTo>
                  <a:lnTo>
                    <a:pt x="241" y="310"/>
                  </a:lnTo>
                  <a:lnTo>
                    <a:pt x="215" y="344"/>
                  </a:lnTo>
                  <a:lnTo>
                    <a:pt x="176" y="344"/>
                  </a:lnTo>
                  <a:lnTo>
                    <a:pt x="191" y="321"/>
                  </a:lnTo>
                  <a:lnTo>
                    <a:pt x="166" y="321"/>
                  </a:lnTo>
                  <a:lnTo>
                    <a:pt x="166" y="333"/>
                  </a:lnTo>
                  <a:lnTo>
                    <a:pt x="144" y="310"/>
                  </a:lnTo>
                  <a:lnTo>
                    <a:pt x="155" y="272"/>
                  </a:lnTo>
                  <a:lnTo>
                    <a:pt x="144" y="272"/>
                  </a:lnTo>
                  <a:lnTo>
                    <a:pt x="118" y="283"/>
                  </a:lnTo>
                  <a:lnTo>
                    <a:pt x="84" y="283"/>
                  </a:lnTo>
                  <a:lnTo>
                    <a:pt x="69" y="260"/>
                  </a:lnTo>
                  <a:lnTo>
                    <a:pt x="58" y="244"/>
                  </a:lnTo>
                  <a:lnTo>
                    <a:pt x="37" y="244"/>
                  </a:lnTo>
                  <a:lnTo>
                    <a:pt x="0" y="222"/>
                  </a:lnTo>
                  <a:lnTo>
                    <a:pt x="49" y="195"/>
                  </a:lnTo>
                  <a:lnTo>
                    <a:pt x="11" y="145"/>
                  </a:lnTo>
                  <a:lnTo>
                    <a:pt x="21" y="111"/>
                  </a:lnTo>
                  <a:lnTo>
                    <a:pt x="11" y="93"/>
                  </a:lnTo>
                  <a:lnTo>
                    <a:pt x="21" y="72"/>
                  </a:lnTo>
                  <a:lnTo>
                    <a:pt x="49" y="72"/>
                  </a:lnTo>
                  <a:lnTo>
                    <a:pt x="37" y="34"/>
                  </a:lnTo>
                  <a:lnTo>
                    <a:pt x="49" y="45"/>
                  </a:lnTo>
                  <a:lnTo>
                    <a:pt x="97" y="23"/>
                  </a:lnTo>
                  <a:lnTo>
                    <a:pt x="105" y="45"/>
                  </a:lnTo>
                  <a:lnTo>
                    <a:pt x="118" y="23"/>
                  </a:lnTo>
                  <a:lnTo>
                    <a:pt x="144" y="34"/>
                  </a:lnTo>
                  <a:lnTo>
                    <a:pt x="127" y="11"/>
                  </a:lnTo>
                  <a:lnTo>
                    <a:pt x="144" y="0"/>
                  </a:lnTo>
                  <a:lnTo>
                    <a:pt x="166" y="23"/>
                  </a:lnTo>
                  <a:lnTo>
                    <a:pt x="191" y="11"/>
                  </a:lnTo>
                  <a:lnTo>
                    <a:pt x="224" y="34"/>
                  </a:lnTo>
                  <a:lnTo>
                    <a:pt x="249" y="34"/>
                  </a:lnTo>
                  <a:lnTo>
                    <a:pt x="271" y="34"/>
                  </a:lnTo>
                  <a:lnTo>
                    <a:pt x="310" y="0"/>
                  </a:lnTo>
                  <a:lnTo>
                    <a:pt x="385" y="145"/>
                  </a:lnTo>
                  <a:lnTo>
                    <a:pt x="406" y="145"/>
                  </a:lnTo>
                  <a:lnTo>
                    <a:pt x="406" y="161"/>
                  </a:lnTo>
                  <a:lnTo>
                    <a:pt x="417" y="161"/>
                  </a:lnTo>
                  <a:lnTo>
                    <a:pt x="417" y="272"/>
                  </a:lnTo>
                  <a:lnTo>
                    <a:pt x="335" y="272"/>
                  </a:lnTo>
                </a:path>
              </a:pathLst>
            </a:custGeom>
            <a:solidFill>
              <a:srgbClr val="FF66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3" name="Freeform 24"/>
            <p:cNvSpPr>
              <a:spLocks/>
            </p:cNvSpPr>
            <p:nvPr/>
          </p:nvSpPr>
          <p:spPr bwMode="auto">
            <a:xfrm>
              <a:off x="7021513" y="3065463"/>
              <a:ext cx="368300" cy="422275"/>
            </a:xfrm>
            <a:custGeom>
              <a:avLst/>
              <a:gdLst>
                <a:gd name="T0" fmla="*/ 88763030 w 268"/>
                <a:gd name="T1" fmla="*/ 594380948 h 299"/>
                <a:gd name="T2" fmla="*/ 88763030 w 268"/>
                <a:gd name="T3" fmla="*/ 548505519 h 299"/>
                <a:gd name="T4" fmla="*/ 49103459 w 268"/>
                <a:gd name="T5" fmla="*/ 494652062 h 299"/>
                <a:gd name="T6" fmla="*/ 0 w 268"/>
                <a:gd name="T7" fmla="*/ 355032946 h 299"/>
                <a:gd name="T8" fmla="*/ 141642936 w 268"/>
                <a:gd name="T9" fmla="*/ 103717238 h 299"/>
                <a:gd name="T10" fmla="*/ 232294211 w 268"/>
                <a:gd name="T11" fmla="*/ 53853479 h 299"/>
                <a:gd name="T12" fmla="*/ 232294211 w 268"/>
                <a:gd name="T13" fmla="*/ 0 h 299"/>
                <a:gd name="T14" fmla="*/ 271955156 w 268"/>
                <a:gd name="T15" fmla="*/ 0 h 299"/>
                <a:gd name="T16" fmla="*/ 409820313 w 268"/>
                <a:gd name="T17" fmla="*/ 103717238 h 299"/>
                <a:gd name="T18" fmla="*/ 451369481 w 268"/>
                <a:gd name="T19" fmla="*/ 103717238 h 299"/>
                <a:gd name="T20" fmla="*/ 451369481 w 268"/>
                <a:gd name="T21" fmla="*/ 121668862 h 299"/>
                <a:gd name="T22" fmla="*/ 409820313 w 268"/>
                <a:gd name="T23" fmla="*/ 121668862 h 299"/>
                <a:gd name="T24" fmla="*/ 451369481 w 268"/>
                <a:gd name="T25" fmla="*/ 153580975 h 299"/>
                <a:gd name="T26" fmla="*/ 475920513 w 268"/>
                <a:gd name="T27" fmla="*/ 153580975 h 299"/>
                <a:gd name="T28" fmla="*/ 504249367 w 268"/>
                <a:gd name="T29" fmla="*/ 153580975 h 299"/>
                <a:gd name="T30" fmla="*/ 504249367 w 268"/>
                <a:gd name="T31" fmla="*/ 175522319 h 299"/>
                <a:gd name="T32" fmla="*/ 504249367 w 268"/>
                <a:gd name="T33" fmla="*/ 297189768 h 299"/>
                <a:gd name="T34" fmla="*/ 381491460 w 268"/>
                <a:gd name="T35" fmla="*/ 594380948 h 299"/>
                <a:gd name="T36" fmla="*/ 88763030 w 268"/>
                <a:gd name="T37" fmla="*/ 594380948 h 2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8"/>
                <a:gd name="T58" fmla="*/ 0 h 299"/>
                <a:gd name="T59" fmla="*/ 268 w 268"/>
                <a:gd name="T60" fmla="*/ 299 h 2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8" h="299">
                  <a:moveTo>
                    <a:pt x="47" y="298"/>
                  </a:moveTo>
                  <a:lnTo>
                    <a:pt x="47" y="275"/>
                  </a:lnTo>
                  <a:lnTo>
                    <a:pt x="26" y="248"/>
                  </a:lnTo>
                  <a:lnTo>
                    <a:pt x="0" y="178"/>
                  </a:lnTo>
                  <a:lnTo>
                    <a:pt x="75" y="52"/>
                  </a:lnTo>
                  <a:lnTo>
                    <a:pt x="123" y="27"/>
                  </a:lnTo>
                  <a:lnTo>
                    <a:pt x="123" y="0"/>
                  </a:lnTo>
                  <a:lnTo>
                    <a:pt x="144" y="0"/>
                  </a:lnTo>
                  <a:lnTo>
                    <a:pt x="217" y="52"/>
                  </a:lnTo>
                  <a:lnTo>
                    <a:pt x="239" y="52"/>
                  </a:lnTo>
                  <a:lnTo>
                    <a:pt x="239" y="61"/>
                  </a:lnTo>
                  <a:lnTo>
                    <a:pt x="217" y="61"/>
                  </a:lnTo>
                  <a:lnTo>
                    <a:pt x="239" y="77"/>
                  </a:lnTo>
                  <a:lnTo>
                    <a:pt x="252" y="77"/>
                  </a:lnTo>
                  <a:lnTo>
                    <a:pt x="267" y="77"/>
                  </a:lnTo>
                  <a:lnTo>
                    <a:pt x="267" y="88"/>
                  </a:lnTo>
                  <a:lnTo>
                    <a:pt x="267" y="149"/>
                  </a:lnTo>
                  <a:lnTo>
                    <a:pt x="202" y="298"/>
                  </a:lnTo>
                  <a:lnTo>
                    <a:pt x="47" y="298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4" name="Freeform 25"/>
            <p:cNvSpPr>
              <a:spLocks/>
            </p:cNvSpPr>
            <p:nvPr/>
          </p:nvSpPr>
          <p:spPr bwMode="auto">
            <a:xfrm>
              <a:off x="7747000" y="1612900"/>
              <a:ext cx="506413" cy="493713"/>
            </a:xfrm>
            <a:custGeom>
              <a:avLst/>
              <a:gdLst>
                <a:gd name="T0" fmla="*/ 542436935 w 369"/>
                <a:gd name="T1" fmla="*/ 0 h 349"/>
                <a:gd name="T2" fmla="*/ 693114652 w 369"/>
                <a:gd name="T3" fmla="*/ 298184246 h 349"/>
                <a:gd name="T4" fmla="*/ 676162860 w 369"/>
                <a:gd name="T5" fmla="*/ 352216800 h 349"/>
                <a:gd name="T6" fmla="*/ 636610508 w 369"/>
                <a:gd name="T7" fmla="*/ 316195569 h 349"/>
                <a:gd name="T8" fmla="*/ 583873582 w 369"/>
                <a:gd name="T9" fmla="*/ 474292690 h 349"/>
                <a:gd name="T10" fmla="*/ 542436935 w 369"/>
                <a:gd name="T11" fmla="*/ 516319110 h 349"/>
                <a:gd name="T12" fmla="*/ 495350148 w 369"/>
                <a:gd name="T13" fmla="*/ 498307787 h 349"/>
                <a:gd name="T14" fmla="*/ 453914874 w 369"/>
                <a:gd name="T15" fmla="*/ 614379814 h 349"/>
                <a:gd name="T16" fmla="*/ 401177947 w 369"/>
                <a:gd name="T17" fmla="*/ 614379814 h 349"/>
                <a:gd name="T18" fmla="*/ 380458938 w 369"/>
                <a:gd name="T19" fmla="*/ 596368491 h 349"/>
                <a:gd name="T20" fmla="*/ 218482227 w 369"/>
                <a:gd name="T21" fmla="*/ 570351664 h 349"/>
                <a:gd name="T22" fmla="*/ 203413357 w 369"/>
                <a:gd name="T23" fmla="*/ 696429511 h 349"/>
                <a:gd name="T24" fmla="*/ 109241113 w 369"/>
                <a:gd name="T25" fmla="*/ 614379814 h 349"/>
                <a:gd name="T26" fmla="*/ 41436657 w 369"/>
                <a:gd name="T27" fmla="*/ 642396956 h 349"/>
                <a:gd name="T28" fmla="*/ 0 w 369"/>
                <a:gd name="T29" fmla="*/ 614379814 h 349"/>
                <a:gd name="T30" fmla="*/ 0 w 369"/>
                <a:gd name="T31" fmla="*/ 552341756 h 349"/>
                <a:gd name="T32" fmla="*/ 41436657 w 369"/>
                <a:gd name="T33" fmla="*/ 516319110 h 349"/>
                <a:gd name="T34" fmla="*/ 41436657 w 369"/>
                <a:gd name="T35" fmla="*/ 352216800 h 349"/>
                <a:gd name="T36" fmla="*/ 88522082 w 369"/>
                <a:gd name="T37" fmla="*/ 352216800 h 349"/>
                <a:gd name="T38" fmla="*/ 41436657 w 369"/>
                <a:gd name="T39" fmla="*/ 298184246 h 349"/>
                <a:gd name="T40" fmla="*/ 20717643 w 369"/>
                <a:gd name="T41" fmla="*/ 216133135 h 349"/>
                <a:gd name="T42" fmla="*/ 69688740 w 369"/>
                <a:gd name="T43" fmla="*/ 150092988 h 349"/>
                <a:gd name="T44" fmla="*/ 129958751 w 369"/>
                <a:gd name="T45" fmla="*/ 150092988 h 349"/>
                <a:gd name="T46" fmla="*/ 178928460 w 369"/>
                <a:gd name="T47" fmla="*/ 118072386 h 349"/>
                <a:gd name="T48" fmla="*/ 161978040 w 369"/>
                <a:gd name="T49" fmla="*/ 0 h 349"/>
                <a:gd name="T50" fmla="*/ 542436935 w 369"/>
                <a:gd name="T51" fmla="*/ 0 h 3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69"/>
                <a:gd name="T79" fmla="*/ 0 h 349"/>
                <a:gd name="T80" fmla="*/ 369 w 369"/>
                <a:gd name="T81" fmla="*/ 349 h 3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69" h="349">
                  <a:moveTo>
                    <a:pt x="288" y="0"/>
                  </a:moveTo>
                  <a:lnTo>
                    <a:pt x="368" y="149"/>
                  </a:lnTo>
                  <a:lnTo>
                    <a:pt x="359" y="176"/>
                  </a:lnTo>
                  <a:lnTo>
                    <a:pt x="338" y="158"/>
                  </a:lnTo>
                  <a:lnTo>
                    <a:pt x="310" y="237"/>
                  </a:lnTo>
                  <a:lnTo>
                    <a:pt x="288" y="258"/>
                  </a:lnTo>
                  <a:lnTo>
                    <a:pt x="263" y="249"/>
                  </a:lnTo>
                  <a:lnTo>
                    <a:pt x="241" y="307"/>
                  </a:lnTo>
                  <a:lnTo>
                    <a:pt x="213" y="307"/>
                  </a:lnTo>
                  <a:lnTo>
                    <a:pt x="202" y="298"/>
                  </a:lnTo>
                  <a:lnTo>
                    <a:pt x="116" y="285"/>
                  </a:lnTo>
                  <a:lnTo>
                    <a:pt x="108" y="348"/>
                  </a:lnTo>
                  <a:lnTo>
                    <a:pt x="58" y="307"/>
                  </a:lnTo>
                  <a:lnTo>
                    <a:pt x="22" y="321"/>
                  </a:lnTo>
                  <a:lnTo>
                    <a:pt x="0" y="307"/>
                  </a:lnTo>
                  <a:lnTo>
                    <a:pt x="0" y="276"/>
                  </a:lnTo>
                  <a:lnTo>
                    <a:pt x="22" y="258"/>
                  </a:lnTo>
                  <a:lnTo>
                    <a:pt x="22" y="176"/>
                  </a:lnTo>
                  <a:lnTo>
                    <a:pt x="47" y="176"/>
                  </a:lnTo>
                  <a:lnTo>
                    <a:pt x="22" y="149"/>
                  </a:lnTo>
                  <a:lnTo>
                    <a:pt x="11" y="108"/>
                  </a:lnTo>
                  <a:lnTo>
                    <a:pt x="37" y="75"/>
                  </a:lnTo>
                  <a:lnTo>
                    <a:pt x="69" y="75"/>
                  </a:lnTo>
                  <a:lnTo>
                    <a:pt x="95" y="59"/>
                  </a:lnTo>
                  <a:lnTo>
                    <a:pt x="86" y="0"/>
                  </a:lnTo>
                  <a:lnTo>
                    <a:pt x="288" y="0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5" name="Freeform 26"/>
            <p:cNvSpPr>
              <a:spLocks/>
            </p:cNvSpPr>
            <p:nvPr/>
          </p:nvSpPr>
          <p:spPr bwMode="auto">
            <a:xfrm>
              <a:off x="5729288" y="2328863"/>
              <a:ext cx="347662" cy="388937"/>
            </a:xfrm>
            <a:custGeom>
              <a:avLst/>
              <a:gdLst>
                <a:gd name="T0" fmla="*/ 89456744 w 252"/>
                <a:gd name="T1" fmla="*/ 520075188 h 275"/>
                <a:gd name="T2" fmla="*/ 184622360 w 252"/>
                <a:gd name="T3" fmla="*/ 548080054 h 275"/>
                <a:gd name="T4" fmla="*/ 253142108 w 252"/>
                <a:gd name="T5" fmla="*/ 548080054 h 275"/>
                <a:gd name="T6" fmla="*/ 321661857 w 252"/>
                <a:gd name="T7" fmla="*/ 520075188 h 275"/>
                <a:gd name="T8" fmla="*/ 321661857 w 252"/>
                <a:gd name="T9" fmla="*/ 448065302 h 275"/>
                <a:gd name="T10" fmla="*/ 477734552 w 252"/>
                <a:gd name="T11" fmla="*/ 242034769 h 275"/>
                <a:gd name="T12" fmla="*/ 274079082 w 252"/>
                <a:gd name="T13" fmla="*/ 22002515 h 275"/>
                <a:gd name="T14" fmla="*/ 184622360 w 252"/>
                <a:gd name="T15" fmla="*/ 22002515 h 275"/>
                <a:gd name="T16" fmla="*/ 184622360 w 252"/>
                <a:gd name="T17" fmla="*/ 0 h 275"/>
                <a:gd name="T18" fmla="*/ 163686723 w 252"/>
                <a:gd name="T19" fmla="*/ 22002515 h 275"/>
                <a:gd name="T20" fmla="*/ 142749750 w 252"/>
                <a:gd name="T21" fmla="*/ 54008497 h 275"/>
                <a:gd name="T22" fmla="*/ 89456744 w 252"/>
                <a:gd name="T23" fmla="*/ 22002515 h 275"/>
                <a:gd name="T24" fmla="*/ 68519770 w 252"/>
                <a:gd name="T25" fmla="*/ 54008497 h 275"/>
                <a:gd name="T26" fmla="*/ 89456744 w 252"/>
                <a:gd name="T27" fmla="*/ 100014796 h 275"/>
                <a:gd name="T28" fmla="*/ 53293006 w 252"/>
                <a:gd name="T29" fmla="*/ 178025623 h 275"/>
                <a:gd name="T30" fmla="*/ 0 w 252"/>
                <a:gd name="T31" fmla="*/ 448065302 h 275"/>
                <a:gd name="T32" fmla="*/ 89456744 w 252"/>
                <a:gd name="T33" fmla="*/ 520075188 h 2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2"/>
                <a:gd name="T52" fmla="*/ 0 h 275"/>
                <a:gd name="T53" fmla="*/ 252 w 252"/>
                <a:gd name="T54" fmla="*/ 275 h 2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2" h="275">
                  <a:moveTo>
                    <a:pt x="47" y="260"/>
                  </a:moveTo>
                  <a:lnTo>
                    <a:pt x="97" y="274"/>
                  </a:lnTo>
                  <a:lnTo>
                    <a:pt x="133" y="274"/>
                  </a:lnTo>
                  <a:lnTo>
                    <a:pt x="169" y="260"/>
                  </a:lnTo>
                  <a:lnTo>
                    <a:pt x="169" y="224"/>
                  </a:lnTo>
                  <a:lnTo>
                    <a:pt x="251" y="121"/>
                  </a:lnTo>
                  <a:lnTo>
                    <a:pt x="144" y="11"/>
                  </a:lnTo>
                  <a:lnTo>
                    <a:pt x="97" y="11"/>
                  </a:lnTo>
                  <a:lnTo>
                    <a:pt x="97" y="0"/>
                  </a:lnTo>
                  <a:lnTo>
                    <a:pt x="86" y="11"/>
                  </a:lnTo>
                  <a:lnTo>
                    <a:pt x="75" y="27"/>
                  </a:lnTo>
                  <a:lnTo>
                    <a:pt x="47" y="11"/>
                  </a:lnTo>
                  <a:lnTo>
                    <a:pt x="36" y="27"/>
                  </a:lnTo>
                  <a:lnTo>
                    <a:pt x="47" y="50"/>
                  </a:lnTo>
                  <a:lnTo>
                    <a:pt x="28" y="89"/>
                  </a:lnTo>
                  <a:lnTo>
                    <a:pt x="0" y="224"/>
                  </a:lnTo>
                  <a:lnTo>
                    <a:pt x="47" y="260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6" name="Freeform 27"/>
            <p:cNvSpPr>
              <a:spLocks/>
            </p:cNvSpPr>
            <p:nvPr/>
          </p:nvSpPr>
          <p:spPr bwMode="auto">
            <a:xfrm>
              <a:off x="2982913" y="2119313"/>
              <a:ext cx="573087" cy="439737"/>
            </a:xfrm>
            <a:custGeom>
              <a:avLst/>
              <a:gdLst>
                <a:gd name="T0" fmla="*/ 725271277 w 417"/>
                <a:gd name="T1" fmla="*/ 474760915 h 312"/>
                <a:gd name="T2" fmla="*/ 746046706 w 417"/>
                <a:gd name="T3" fmla="*/ 518462581 h 312"/>
                <a:gd name="T4" fmla="*/ 785710636 w 417"/>
                <a:gd name="T5" fmla="*/ 518462581 h 312"/>
                <a:gd name="T6" fmla="*/ 785710636 w 417"/>
                <a:gd name="T7" fmla="*/ 572096380 h 312"/>
                <a:gd name="T8" fmla="*/ 202093591 w 417"/>
                <a:gd name="T9" fmla="*/ 536340984 h 312"/>
                <a:gd name="T10" fmla="*/ 162430992 w 417"/>
                <a:gd name="T11" fmla="*/ 617785318 h 312"/>
                <a:gd name="T12" fmla="*/ 0 w 417"/>
                <a:gd name="T13" fmla="*/ 595933780 h 312"/>
                <a:gd name="T14" fmla="*/ 20775434 w 417"/>
                <a:gd name="T15" fmla="*/ 156929715 h 312"/>
                <a:gd name="T16" fmla="*/ 67993957 w 417"/>
                <a:gd name="T17" fmla="*/ 156929715 h 312"/>
                <a:gd name="T18" fmla="*/ 67993957 w 417"/>
                <a:gd name="T19" fmla="*/ 81444356 h 312"/>
                <a:gd name="T20" fmla="*/ 254978374 w 417"/>
                <a:gd name="T21" fmla="*/ 81444356 h 312"/>
                <a:gd name="T22" fmla="*/ 254978374 w 417"/>
                <a:gd name="T23" fmla="*/ 0 h 312"/>
                <a:gd name="T24" fmla="*/ 746046706 w 417"/>
                <a:gd name="T25" fmla="*/ 21851543 h 312"/>
                <a:gd name="T26" fmla="*/ 746046706 w 417"/>
                <a:gd name="T27" fmla="*/ 57606956 h 312"/>
                <a:gd name="T28" fmla="*/ 725271277 w 417"/>
                <a:gd name="T29" fmla="*/ 474760915 h 3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7"/>
                <a:gd name="T46" fmla="*/ 0 h 312"/>
                <a:gd name="T47" fmla="*/ 417 w 417"/>
                <a:gd name="T48" fmla="*/ 312 h 3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7" h="312">
                  <a:moveTo>
                    <a:pt x="384" y="239"/>
                  </a:moveTo>
                  <a:lnTo>
                    <a:pt x="395" y="261"/>
                  </a:lnTo>
                  <a:lnTo>
                    <a:pt x="416" y="261"/>
                  </a:lnTo>
                  <a:lnTo>
                    <a:pt x="416" y="288"/>
                  </a:lnTo>
                  <a:lnTo>
                    <a:pt x="107" y="270"/>
                  </a:lnTo>
                  <a:lnTo>
                    <a:pt x="86" y="311"/>
                  </a:lnTo>
                  <a:lnTo>
                    <a:pt x="0" y="300"/>
                  </a:lnTo>
                  <a:lnTo>
                    <a:pt x="11" y="79"/>
                  </a:lnTo>
                  <a:lnTo>
                    <a:pt x="36" y="79"/>
                  </a:lnTo>
                  <a:lnTo>
                    <a:pt x="36" y="41"/>
                  </a:lnTo>
                  <a:lnTo>
                    <a:pt x="135" y="41"/>
                  </a:lnTo>
                  <a:lnTo>
                    <a:pt x="135" y="0"/>
                  </a:lnTo>
                  <a:lnTo>
                    <a:pt x="395" y="11"/>
                  </a:lnTo>
                  <a:lnTo>
                    <a:pt x="395" y="29"/>
                  </a:lnTo>
                  <a:lnTo>
                    <a:pt x="384" y="239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7" name="Freeform 28"/>
            <p:cNvSpPr>
              <a:spLocks/>
            </p:cNvSpPr>
            <p:nvPr/>
          </p:nvSpPr>
          <p:spPr bwMode="auto">
            <a:xfrm>
              <a:off x="9969500" y="1722438"/>
              <a:ext cx="444500" cy="465137"/>
            </a:xfrm>
            <a:custGeom>
              <a:avLst/>
              <a:gdLst>
                <a:gd name="T0" fmla="*/ 479136587 w 323"/>
                <a:gd name="T1" fmla="*/ 609918594 h 330"/>
                <a:gd name="T2" fmla="*/ 426108996 w 323"/>
                <a:gd name="T3" fmla="*/ 609918594 h 330"/>
                <a:gd name="T4" fmla="*/ 386339334 w 323"/>
                <a:gd name="T5" fmla="*/ 653625951 h 330"/>
                <a:gd name="T6" fmla="*/ 354143974 w 323"/>
                <a:gd name="T7" fmla="*/ 653625951 h 330"/>
                <a:gd name="T8" fmla="*/ 337100226 w 323"/>
                <a:gd name="T9" fmla="*/ 653625951 h 330"/>
                <a:gd name="T10" fmla="*/ 297329189 w 323"/>
                <a:gd name="T11" fmla="*/ 582104821 h 330"/>
                <a:gd name="T12" fmla="*/ 244302974 w 323"/>
                <a:gd name="T13" fmla="*/ 582104821 h 330"/>
                <a:gd name="T14" fmla="*/ 183700995 w 323"/>
                <a:gd name="T15" fmla="*/ 556278451 h 330"/>
                <a:gd name="T16" fmla="*/ 149612081 w 323"/>
                <a:gd name="T17" fmla="*/ 516544490 h 330"/>
                <a:gd name="T18" fmla="*/ 109841043 w 323"/>
                <a:gd name="T19" fmla="*/ 458929542 h 330"/>
                <a:gd name="T20" fmla="*/ 134460554 w 323"/>
                <a:gd name="T21" fmla="*/ 441048554 h 330"/>
                <a:gd name="T22" fmla="*/ 39769672 w 323"/>
                <a:gd name="T23" fmla="*/ 395355204 h 330"/>
                <a:gd name="T24" fmla="*/ 0 w 323"/>
                <a:gd name="T25" fmla="*/ 413234782 h 330"/>
                <a:gd name="T26" fmla="*/ 60602000 w 323"/>
                <a:gd name="T27" fmla="*/ 164896688 h 330"/>
                <a:gd name="T28" fmla="*/ 149612081 w 323"/>
                <a:gd name="T29" fmla="*/ 119201927 h 330"/>
                <a:gd name="T30" fmla="*/ 244302974 w 323"/>
                <a:gd name="T31" fmla="*/ 164896688 h 330"/>
                <a:gd name="T32" fmla="*/ 354143974 w 323"/>
                <a:gd name="T33" fmla="*/ 67547756 h 330"/>
                <a:gd name="T34" fmla="*/ 426108996 w 323"/>
                <a:gd name="T35" fmla="*/ 67547756 h 330"/>
                <a:gd name="T36" fmla="*/ 426108996 w 323"/>
                <a:gd name="T37" fmla="*/ 21854389 h 330"/>
                <a:gd name="T38" fmla="*/ 517012652 w 323"/>
                <a:gd name="T39" fmla="*/ 21854389 h 330"/>
                <a:gd name="T40" fmla="*/ 535951372 w 323"/>
                <a:gd name="T41" fmla="*/ 0 h 330"/>
                <a:gd name="T42" fmla="*/ 585190394 w 323"/>
                <a:gd name="T43" fmla="*/ 43707368 h 330"/>
                <a:gd name="T44" fmla="*/ 426108996 w 323"/>
                <a:gd name="T45" fmla="*/ 218538284 h 330"/>
                <a:gd name="T46" fmla="*/ 479136587 w 323"/>
                <a:gd name="T47" fmla="*/ 262245641 h 330"/>
                <a:gd name="T48" fmla="*/ 517012652 w 323"/>
                <a:gd name="T49" fmla="*/ 262245641 h 330"/>
                <a:gd name="T50" fmla="*/ 585190394 w 323"/>
                <a:gd name="T51" fmla="*/ 395355204 h 330"/>
                <a:gd name="T52" fmla="*/ 609809904 w 323"/>
                <a:gd name="T53" fmla="*/ 395355204 h 330"/>
                <a:gd name="T54" fmla="*/ 479136587 w 323"/>
                <a:gd name="T55" fmla="*/ 609918594 h 3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3"/>
                <a:gd name="T85" fmla="*/ 0 h 330"/>
                <a:gd name="T86" fmla="*/ 323 w 323"/>
                <a:gd name="T87" fmla="*/ 330 h 33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3" h="330">
                  <a:moveTo>
                    <a:pt x="253" y="307"/>
                  </a:moveTo>
                  <a:lnTo>
                    <a:pt x="225" y="307"/>
                  </a:lnTo>
                  <a:lnTo>
                    <a:pt x="204" y="329"/>
                  </a:lnTo>
                  <a:lnTo>
                    <a:pt x="187" y="329"/>
                  </a:lnTo>
                  <a:lnTo>
                    <a:pt x="178" y="329"/>
                  </a:lnTo>
                  <a:lnTo>
                    <a:pt x="157" y="293"/>
                  </a:lnTo>
                  <a:lnTo>
                    <a:pt x="129" y="293"/>
                  </a:lnTo>
                  <a:lnTo>
                    <a:pt x="97" y="280"/>
                  </a:lnTo>
                  <a:lnTo>
                    <a:pt x="79" y="260"/>
                  </a:lnTo>
                  <a:lnTo>
                    <a:pt x="58" y="231"/>
                  </a:lnTo>
                  <a:lnTo>
                    <a:pt x="71" y="222"/>
                  </a:lnTo>
                  <a:lnTo>
                    <a:pt x="21" y="199"/>
                  </a:lnTo>
                  <a:lnTo>
                    <a:pt x="0" y="208"/>
                  </a:lnTo>
                  <a:lnTo>
                    <a:pt x="32" y="83"/>
                  </a:lnTo>
                  <a:lnTo>
                    <a:pt x="79" y="60"/>
                  </a:lnTo>
                  <a:lnTo>
                    <a:pt x="129" y="83"/>
                  </a:lnTo>
                  <a:lnTo>
                    <a:pt x="187" y="34"/>
                  </a:lnTo>
                  <a:lnTo>
                    <a:pt x="225" y="34"/>
                  </a:lnTo>
                  <a:lnTo>
                    <a:pt x="225" y="11"/>
                  </a:lnTo>
                  <a:lnTo>
                    <a:pt x="273" y="11"/>
                  </a:lnTo>
                  <a:lnTo>
                    <a:pt x="283" y="0"/>
                  </a:lnTo>
                  <a:lnTo>
                    <a:pt x="309" y="22"/>
                  </a:lnTo>
                  <a:lnTo>
                    <a:pt x="225" y="110"/>
                  </a:lnTo>
                  <a:lnTo>
                    <a:pt x="253" y="132"/>
                  </a:lnTo>
                  <a:lnTo>
                    <a:pt x="273" y="132"/>
                  </a:lnTo>
                  <a:lnTo>
                    <a:pt x="309" y="199"/>
                  </a:lnTo>
                  <a:lnTo>
                    <a:pt x="322" y="199"/>
                  </a:lnTo>
                  <a:lnTo>
                    <a:pt x="253" y="307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8" name="Freeform 29"/>
            <p:cNvSpPr>
              <a:spLocks/>
            </p:cNvSpPr>
            <p:nvPr/>
          </p:nvSpPr>
          <p:spPr bwMode="auto">
            <a:xfrm>
              <a:off x="4548188" y="1765300"/>
              <a:ext cx="395287" cy="492125"/>
            </a:xfrm>
            <a:custGeom>
              <a:avLst/>
              <a:gdLst>
                <a:gd name="T0" fmla="*/ 359810011 w 288"/>
                <a:gd name="T1" fmla="*/ 593948176 h 348"/>
                <a:gd name="T2" fmla="*/ 431395358 w 288"/>
                <a:gd name="T3" fmla="*/ 549952500 h 348"/>
                <a:gd name="T4" fmla="*/ 448350144 w 288"/>
                <a:gd name="T5" fmla="*/ 395965510 h 348"/>
                <a:gd name="T6" fmla="*/ 540656482 w 288"/>
                <a:gd name="T7" fmla="*/ 233979989 h 348"/>
                <a:gd name="T8" fmla="*/ 540656482 w 288"/>
                <a:gd name="T9" fmla="*/ 129988878 h 348"/>
                <a:gd name="T10" fmla="*/ 448350144 w 288"/>
                <a:gd name="T11" fmla="*/ 153987034 h 348"/>
                <a:gd name="T12" fmla="*/ 222291283 w 288"/>
                <a:gd name="T13" fmla="*/ 0 h 348"/>
                <a:gd name="T14" fmla="*/ 180846557 w 288"/>
                <a:gd name="T15" fmla="*/ 31996610 h 348"/>
                <a:gd name="T16" fmla="*/ 180846557 w 288"/>
                <a:gd name="T17" fmla="*/ 75993712 h 348"/>
                <a:gd name="T18" fmla="*/ 162008626 w 288"/>
                <a:gd name="T19" fmla="*/ 53995166 h 348"/>
                <a:gd name="T20" fmla="*/ 162008626 w 288"/>
                <a:gd name="T21" fmla="*/ 99991890 h 348"/>
                <a:gd name="T22" fmla="*/ 109261166 w 288"/>
                <a:gd name="T23" fmla="*/ 75993712 h 348"/>
                <a:gd name="T24" fmla="*/ 39560262 w 288"/>
                <a:gd name="T25" fmla="*/ 153987034 h 348"/>
                <a:gd name="T26" fmla="*/ 0 w 288"/>
                <a:gd name="T27" fmla="*/ 233979989 h 348"/>
                <a:gd name="T28" fmla="*/ 39560262 w 288"/>
                <a:gd name="T29" fmla="*/ 233979989 h 348"/>
                <a:gd name="T30" fmla="*/ 67817791 w 288"/>
                <a:gd name="T31" fmla="*/ 197982755 h 348"/>
                <a:gd name="T32" fmla="*/ 88540154 w 288"/>
                <a:gd name="T33" fmla="*/ 251977899 h 348"/>
                <a:gd name="T34" fmla="*/ 180846557 w 288"/>
                <a:gd name="T35" fmla="*/ 251977899 h 348"/>
                <a:gd name="T36" fmla="*/ 180846557 w 288"/>
                <a:gd name="T37" fmla="*/ 297974601 h 348"/>
                <a:gd name="T38" fmla="*/ 129983530 w 288"/>
                <a:gd name="T39" fmla="*/ 351969745 h 348"/>
                <a:gd name="T40" fmla="*/ 180846557 w 288"/>
                <a:gd name="T41" fmla="*/ 351969745 h 348"/>
                <a:gd name="T42" fmla="*/ 129983530 w 288"/>
                <a:gd name="T43" fmla="*/ 419963666 h 348"/>
                <a:gd name="T44" fmla="*/ 180846557 w 288"/>
                <a:gd name="T45" fmla="*/ 473958810 h 348"/>
                <a:gd name="T46" fmla="*/ 162008626 w 288"/>
                <a:gd name="T47" fmla="*/ 495957356 h 348"/>
                <a:gd name="T48" fmla="*/ 129983530 w 288"/>
                <a:gd name="T49" fmla="*/ 693940022 h 348"/>
                <a:gd name="T50" fmla="*/ 342855139 w 288"/>
                <a:gd name="T51" fmla="*/ 693940022 h 348"/>
                <a:gd name="T52" fmla="*/ 359810011 w 288"/>
                <a:gd name="T53" fmla="*/ 593948176 h 34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8"/>
                <a:gd name="T82" fmla="*/ 0 h 348"/>
                <a:gd name="T83" fmla="*/ 288 w 288"/>
                <a:gd name="T84" fmla="*/ 348 h 34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8" h="348">
                  <a:moveTo>
                    <a:pt x="191" y="297"/>
                  </a:moveTo>
                  <a:lnTo>
                    <a:pt x="229" y="275"/>
                  </a:lnTo>
                  <a:lnTo>
                    <a:pt x="238" y="198"/>
                  </a:lnTo>
                  <a:lnTo>
                    <a:pt x="287" y="117"/>
                  </a:lnTo>
                  <a:lnTo>
                    <a:pt x="287" y="65"/>
                  </a:lnTo>
                  <a:lnTo>
                    <a:pt x="238" y="77"/>
                  </a:lnTo>
                  <a:lnTo>
                    <a:pt x="118" y="0"/>
                  </a:lnTo>
                  <a:lnTo>
                    <a:pt x="96" y="16"/>
                  </a:lnTo>
                  <a:lnTo>
                    <a:pt x="96" y="38"/>
                  </a:lnTo>
                  <a:lnTo>
                    <a:pt x="86" y="27"/>
                  </a:lnTo>
                  <a:lnTo>
                    <a:pt x="86" y="50"/>
                  </a:lnTo>
                  <a:lnTo>
                    <a:pt x="58" y="38"/>
                  </a:lnTo>
                  <a:lnTo>
                    <a:pt x="21" y="77"/>
                  </a:lnTo>
                  <a:lnTo>
                    <a:pt x="0" y="117"/>
                  </a:lnTo>
                  <a:lnTo>
                    <a:pt x="21" y="117"/>
                  </a:lnTo>
                  <a:lnTo>
                    <a:pt x="36" y="99"/>
                  </a:lnTo>
                  <a:lnTo>
                    <a:pt x="47" y="126"/>
                  </a:lnTo>
                  <a:lnTo>
                    <a:pt x="96" y="126"/>
                  </a:lnTo>
                  <a:lnTo>
                    <a:pt x="96" y="149"/>
                  </a:lnTo>
                  <a:lnTo>
                    <a:pt x="69" y="176"/>
                  </a:lnTo>
                  <a:lnTo>
                    <a:pt x="96" y="176"/>
                  </a:lnTo>
                  <a:lnTo>
                    <a:pt x="69" y="210"/>
                  </a:lnTo>
                  <a:lnTo>
                    <a:pt x="96" y="237"/>
                  </a:lnTo>
                  <a:lnTo>
                    <a:pt x="86" y="248"/>
                  </a:lnTo>
                  <a:lnTo>
                    <a:pt x="69" y="347"/>
                  </a:lnTo>
                  <a:lnTo>
                    <a:pt x="182" y="347"/>
                  </a:lnTo>
                  <a:lnTo>
                    <a:pt x="191" y="297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99" name="Freeform 30"/>
            <p:cNvSpPr>
              <a:spLocks/>
            </p:cNvSpPr>
            <p:nvPr/>
          </p:nvSpPr>
          <p:spPr bwMode="auto">
            <a:xfrm>
              <a:off x="2835275" y="2786063"/>
              <a:ext cx="523875" cy="409575"/>
            </a:xfrm>
            <a:custGeom>
              <a:avLst/>
              <a:gdLst>
                <a:gd name="T0" fmla="*/ 0 w 382"/>
                <a:gd name="T1" fmla="*/ 353056414 h 290"/>
                <a:gd name="T2" fmla="*/ 60183914 w 382"/>
                <a:gd name="T3" fmla="*/ 454785003 h 290"/>
                <a:gd name="T4" fmla="*/ 88394985 w 382"/>
                <a:gd name="T5" fmla="*/ 576459798 h 290"/>
                <a:gd name="T6" fmla="*/ 182431953 w 382"/>
                <a:gd name="T7" fmla="*/ 554517886 h 290"/>
                <a:gd name="T8" fmla="*/ 203119524 w 382"/>
                <a:gd name="T9" fmla="*/ 554517886 h 290"/>
                <a:gd name="T10" fmla="*/ 221926905 w 382"/>
                <a:gd name="T11" fmla="*/ 454785003 h 290"/>
                <a:gd name="T12" fmla="*/ 242615846 w 382"/>
                <a:gd name="T13" fmla="*/ 476725503 h 290"/>
                <a:gd name="T14" fmla="*/ 270826917 w 382"/>
                <a:gd name="T15" fmla="*/ 476725503 h 290"/>
                <a:gd name="T16" fmla="*/ 270826917 w 382"/>
                <a:gd name="T17" fmla="*/ 398933120 h 290"/>
                <a:gd name="T18" fmla="*/ 364863907 w 382"/>
                <a:gd name="T19" fmla="*/ 353056414 h 290"/>
                <a:gd name="T20" fmla="*/ 404358858 w 382"/>
                <a:gd name="T21" fmla="*/ 353056414 h 290"/>
                <a:gd name="T22" fmla="*/ 494634011 w 382"/>
                <a:gd name="T23" fmla="*/ 353056414 h 290"/>
                <a:gd name="T24" fmla="*/ 547295775 w 382"/>
                <a:gd name="T25" fmla="*/ 353056414 h 290"/>
                <a:gd name="T26" fmla="*/ 566103155 w 382"/>
                <a:gd name="T27" fmla="*/ 353056414 h 290"/>
                <a:gd name="T28" fmla="*/ 675185690 w 382"/>
                <a:gd name="T29" fmla="*/ 353056414 h 290"/>
                <a:gd name="T30" fmla="*/ 716562202 w 382"/>
                <a:gd name="T31" fmla="*/ 353056414 h 290"/>
                <a:gd name="T32" fmla="*/ 716562202 w 382"/>
                <a:gd name="T33" fmla="*/ 299200149 h 290"/>
                <a:gd name="T34" fmla="*/ 716562202 w 382"/>
                <a:gd name="T35" fmla="*/ 153589192 h 290"/>
                <a:gd name="T36" fmla="*/ 656378309 w 382"/>
                <a:gd name="T37" fmla="*/ 177525310 h 290"/>
                <a:gd name="T38" fmla="*/ 566103155 w 382"/>
                <a:gd name="T39" fmla="*/ 153589192 h 290"/>
                <a:gd name="T40" fmla="*/ 473946441 w 382"/>
                <a:gd name="T41" fmla="*/ 99732927 h 290"/>
                <a:gd name="T42" fmla="*/ 404358858 w 382"/>
                <a:gd name="T43" fmla="*/ 0 h 290"/>
                <a:gd name="T44" fmla="*/ 336652750 w 382"/>
                <a:gd name="T45" fmla="*/ 0 h 290"/>
                <a:gd name="T46" fmla="*/ 242615846 w 382"/>
                <a:gd name="T47" fmla="*/ 177525310 h 290"/>
                <a:gd name="T48" fmla="*/ 41376523 w 382"/>
                <a:gd name="T49" fmla="*/ 277259649 h 290"/>
                <a:gd name="T50" fmla="*/ 0 w 382"/>
                <a:gd name="T51" fmla="*/ 277259649 h 290"/>
                <a:gd name="T52" fmla="*/ 0 w 382"/>
                <a:gd name="T53" fmla="*/ 353056414 h 2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2"/>
                <a:gd name="T82" fmla="*/ 0 h 290"/>
                <a:gd name="T83" fmla="*/ 382 w 382"/>
                <a:gd name="T84" fmla="*/ 290 h 2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2" h="290">
                  <a:moveTo>
                    <a:pt x="0" y="177"/>
                  </a:moveTo>
                  <a:lnTo>
                    <a:pt x="32" y="228"/>
                  </a:lnTo>
                  <a:lnTo>
                    <a:pt x="47" y="289"/>
                  </a:lnTo>
                  <a:lnTo>
                    <a:pt x="97" y="278"/>
                  </a:lnTo>
                  <a:lnTo>
                    <a:pt x="108" y="278"/>
                  </a:lnTo>
                  <a:lnTo>
                    <a:pt x="118" y="228"/>
                  </a:lnTo>
                  <a:lnTo>
                    <a:pt x="129" y="239"/>
                  </a:lnTo>
                  <a:lnTo>
                    <a:pt x="144" y="239"/>
                  </a:lnTo>
                  <a:lnTo>
                    <a:pt x="144" y="200"/>
                  </a:lnTo>
                  <a:lnTo>
                    <a:pt x="194" y="177"/>
                  </a:lnTo>
                  <a:lnTo>
                    <a:pt x="215" y="177"/>
                  </a:lnTo>
                  <a:lnTo>
                    <a:pt x="263" y="177"/>
                  </a:lnTo>
                  <a:lnTo>
                    <a:pt x="291" y="177"/>
                  </a:lnTo>
                  <a:lnTo>
                    <a:pt x="301" y="177"/>
                  </a:lnTo>
                  <a:lnTo>
                    <a:pt x="359" y="177"/>
                  </a:lnTo>
                  <a:lnTo>
                    <a:pt x="381" y="177"/>
                  </a:lnTo>
                  <a:lnTo>
                    <a:pt x="381" y="150"/>
                  </a:lnTo>
                  <a:lnTo>
                    <a:pt x="381" y="77"/>
                  </a:lnTo>
                  <a:lnTo>
                    <a:pt x="349" y="89"/>
                  </a:lnTo>
                  <a:lnTo>
                    <a:pt x="301" y="77"/>
                  </a:lnTo>
                  <a:lnTo>
                    <a:pt x="252" y="50"/>
                  </a:lnTo>
                  <a:lnTo>
                    <a:pt x="215" y="0"/>
                  </a:lnTo>
                  <a:lnTo>
                    <a:pt x="179" y="0"/>
                  </a:lnTo>
                  <a:lnTo>
                    <a:pt x="129" y="89"/>
                  </a:lnTo>
                  <a:lnTo>
                    <a:pt x="22" y="139"/>
                  </a:lnTo>
                  <a:lnTo>
                    <a:pt x="0" y="139"/>
                  </a:lnTo>
                  <a:lnTo>
                    <a:pt x="0" y="177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0" name="Freeform 31"/>
            <p:cNvSpPr>
              <a:spLocks/>
            </p:cNvSpPr>
            <p:nvPr/>
          </p:nvSpPr>
          <p:spPr bwMode="auto">
            <a:xfrm>
              <a:off x="8142288" y="1593850"/>
              <a:ext cx="706437" cy="312738"/>
            </a:xfrm>
            <a:custGeom>
              <a:avLst/>
              <a:gdLst>
                <a:gd name="T0" fmla="*/ 474126376 w 514"/>
                <a:gd name="T1" fmla="*/ 44055019 h 221"/>
                <a:gd name="T2" fmla="*/ 494904410 w 514"/>
                <a:gd name="T3" fmla="*/ 0 h 221"/>
                <a:gd name="T4" fmla="*/ 806581964 w 514"/>
                <a:gd name="T5" fmla="*/ 22027509 h 221"/>
                <a:gd name="T6" fmla="*/ 855694431 w 514"/>
                <a:gd name="T7" fmla="*/ 44055019 h 221"/>
                <a:gd name="T8" fmla="*/ 948252752 w 514"/>
                <a:gd name="T9" fmla="*/ 176221491 h 221"/>
                <a:gd name="T10" fmla="*/ 969032161 w 514"/>
                <a:gd name="T11" fmla="*/ 242305462 h 221"/>
                <a:gd name="T12" fmla="*/ 948252752 w 514"/>
                <a:gd name="T13" fmla="*/ 318401247 h 221"/>
                <a:gd name="T14" fmla="*/ 901028698 w 514"/>
                <a:gd name="T15" fmla="*/ 296372328 h 221"/>
                <a:gd name="T16" fmla="*/ 901028698 w 514"/>
                <a:gd name="T17" fmla="*/ 318401247 h 221"/>
                <a:gd name="T18" fmla="*/ 876472465 w 514"/>
                <a:gd name="T19" fmla="*/ 318401247 h 221"/>
                <a:gd name="T20" fmla="*/ 855694431 w 514"/>
                <a:gd name="T21" fmla="*/ 318401247 h 221"/>
                <a:gd name="T22" fmla="*/ 806581964 w 514"/>
                <a:gd name="T23" fmla="*/ 396499493 h 221"/>
                <a:gd name="T24" fmla="*/ 766914309 w 514"/>
                <a:gd name="T25" fmla="*/ 396499493 h 221"/>
                <a:gd name="T26" fmla="*/ 717801670 w 514"/>
                <a:gd name="T27" fmla="*/ 418526996 h 221"/>
                <a:gd name="T28" fmla="*/ 676244228 w 514"/>
                <a:gd name="T29" fmla="*/ 396499493 h 221"/>
                <a:gd name="T30" fmla="*/ 657354606 w 514"/>
                <a:gd name="T31" fmla="*/ 396499493 h 221"/>
                <a:gd name="T32" fmla="*/ 636576572 w 514"/>
                <a:gd name="T33" fmla="*/ 396499493 h 221"/>
                <a:gd name="T34" fmla="*/ 562907873 w 514"/>
                <a:gd name="T35" fmla="*/ 440554500 h 221"/>
                <a:gd name="T36" fmla="*/ 544018251 w 514"/>
                <a:gd name="T37" fmla="*/ 440554500 h 221"/>
                <a:gd name="T38" fmla="*/ 515683819 w 514"/>
                <a:gd name="T39" fmla="*/ 440554500 h 221"/>
                <a:gd name="T40" fmla="*/ 474126376 w 514"/>
                <a:gd name="T41" fmla="*/ 396499493 h 221"/>
                <a:gd name="T42" fmla="*/ 453348342 w 514"/>
                <a:gd name="T43" fmla="*/ 440554500 h 221"/>
                <a:gd name="T44" fmla="*/ 406124288 w 514"/>
                <a:gd name="T45" fmla="*/ 440554500 h 221"/>
                <a:gd name="T46" fmla="*/ 364566846 w 514"/>
                <a:gd name="T47" fmla="*/ 342431123 h 221"/>
                <a:gd name="T48" fmla="*/ 311676094 w 514"/>
                <a:gd name="T49" fmla="*/ 296372328 h 221"/>
                <a:gd name="T50" fmla="*/ 272008438 w 514"/>
                <a:gd name="T51" fmla="*/ 296372328 h 221"/>
                <a:gd name="T52" fmla="*/ 222895972 w 514"/>
                <a:gd name="T53" fmla="*/ 296372328 h 221"/>
                <a:gd name="T54" fmla="*/ 154893841 w 514"/>
                <a:gd name="T55" fmla="*/ 318401247 h 221"/>
                <a:gd name="T56" fmla="*/ 0 w 514"/>
                <a:gd name="T57" fmla="*/ 22027509 h 221"/>
                <a:gd name="T58" fmla="*/ 474126376 w 514"/>
                <a:gd name="T59" fmla="*/ 44055019 h 22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14"/>
                <a:gd name="T91" fmla="*/ 0 h 221"/>
                <a:gd name="T92" fmla="*/ 514 w 514"/>
                <a:gd name="T93" fmla="*/ 221 h 22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14" h="221">
                  <a:moveTo>
                    <a:pt x="251" y="22"/>
                  </a:moveTo>
                  <a:lnTo>
                    <a:pt x="262" y="0"/>
                  </a:lnTo>
                  <a:lnTo>
                    <a:pt x="427" y="11"/>
                  </a:lnTo>
                  <a:lnTo>
                    <a:pt x="453" y="22"/>
                  </a:lnTo>
                  <a:lnTo>
                    <a:pt x="502" y="88"/>
                  </a:lnTo>
                  <a:lnTo>
                    <a:pt x="513" y="121"/>
                  </a:lnTo>
                  <a:lnTo>
                    <a:pt x="502" y="159"/>
                  </a:lnTo>
                  <a:lnTo>
                    <a:pt x="477" y="148"/>
                  </a:lnTo>
                  <a:lnTo>
                    <a:pt x="477" y="159"/>
                  </a:lnTo>
                  <a:lnTo>
                    <a:pt x="464" y="159"/>
                  </a:lnTo>
                  <a:lnTo>
                    <a:pt x="453" y="159"/>
                  </a:lnTo>
                  <a:lnTo>
                    <a:pt x="427" y="198"/>
                  </a:lnTo>
                  <a:lnTo>
                    <a:pt x="406" y="198"/>
                  </a:lnTo>
                  <a:lnTo>
                    <a:pt x="380" y="209"/>
                  </a:lnTo>
                  <a:lnTo>
                    <a:pt x="358" y="198"/>
                  </a:lnTo>
                  <a:lnTo>
                    <a:pt x="348" y="198"/>
                  </a:lnTo>
                  <a:lnTo>
                    <a:pt x="337" y="198"/>
                  </a:lnTo>
                  <a:lnTo>
                    <a:pt x="298" y="220"/>
                  </a:lnTo>
                  <a:lnTo>
                    <a:pt x="288" y="220"/>
                  </a:lnTo>
                  <a:lnTo>
                    <a:pt x="273" y="220"/>
                  </a:lnTo>
                  <a:lnTo>
                    <a:pt x="251" y="198"/>
                  </a:lnTo>
                  <a:lnTo>
                    <a:pt x="240" y="220"/>
                  </a:lnTo>
                  <a:lnTo>
                    <a:pt x="215" y="220"/>
                  </a:lnTo>
                  <a:lnTo>
                    <a:pt x="193" y="171"/>
                  </a:lnTo>
                  <a:lnTo>
                    <a:pt x="165" y="148"/>
                  </a:lnTo>
                  <a:lnTo>
                    <a:pt x="144" y="148"/>
                  </a:lnTo>
                  <a:lnTo>
                    <a:pt x="118" y="148"/>
                  </a:lnTo>
                  <a:lnTo>
                    <a:pt x="82" y="159"/>
                  </a:lnTo>
                  <a:lnTo>
                    <a:pt x="0" y="11"/>
                  </a:lnTo>
                  <a:lnTo>
                    <a:pt x="251" y="22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FCD1C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1" name="Freeform 32"/>
            <p:cNvSpPr>
              <a:spLocks/>
            </p:cNvSpPr>
            <p:nvPr/>
          </p:nvSpPr>
          <p:spPr bwMode="auto">
            <a:xfrm>
              <a:off x="6169025" y="1584325"/>
              <a:ext cx="585788" cy="254000"/>
            </a:xfrm>
            <a:custGeom>
              <a:avLst/>
              <a:gdLst>
                <a:gd name="T0" fmla="*/ 560843320 w 427"/>
                <a:gd name="T1" fmla="*/ 18121977 h 179"/>
                <a:gd name="T2" fmla="*/ 801742221 w 427"/>
                <a:gd name="T3" fmla="*/ 0 h 179"/>
                <a:gd name="T4" fmla="*/ 781040726 w 427"/>
                <a:gd name="T5" fmla="*/ 140948711 h 179"/>
                <a:gd name="T6" fmla="*/ 668117946 w 427"/>
                <a:gd name="T7" fmla="*/ 163097788 h 179"/>
                <a:gd name="T8" fmla="*/ 621068345 w 427"/>
                <a:gd name="T9" fmla="*/ 195313251 h 179"/>
                <a:gd name="T10" fmla="*/ 621068345 w 427"/>
                <a:gd name="T11" fmla="*/ 213435223 h 179"/>
                <a:gd name="T12" fmla="*/ 600365478 w 427"/>
                <a:gd name="T13" fmla="*/ 213435223 h 179"/>
                <a:gd name="T14" fmla="*/ 621068345 w 427"/>
                <a:gd name="T15" fmla="*/ 195313251 h 179"/>
                <a:gd name="T16" fmla="*/ 532613011 w 427"/>
                <a:gd name="T17" fmla="*/ 213435223 h 179"/>
                <a:gd name="T18" fmla="*/ 470505782 w 427"/>
                <a:gd name="T19" fmla="*/ 358410994 h 179"/>
                <a:gd name="T20" fmla="*/ 359466663 w 427"/>
                <a:gd name="T21" fmla="*/ 239611404 h 179"/>
                <a:gd name="T22" fmla="*/ 222079524 w 427"/>
                <a:gd name="T23" fmla="*/ 213435223 h 179"/>
                <a:gd name="T24" fmla="*/ 176910712 w 427"/>
                <a:gd name="T25" fmla="*/ 213435223 h 179"/>
                <a:gd name="T26" fmla="*/ 148680403 w 427"/>
                <a:gd name="T27" fmla="*/ 163097788 h 179"/>
                <a:gd name="T28" fmla="*/ 109156873 w 427"/>
                <a:gd name="T29" fmla="*/ 163097788 h 179"/>
                <a:gd name="T30" fmla="*/ 129859739 w 427"/>
                <a:gd name="T31" fmla="*/ 195313251 h 179"/>
                <a:gd name="T32" fmla="*/ 88455356 w 427"/>
                <a:gd name="T33" fmla="*/ 195313251 h 179"/>
                <a:gd name="T34" fmla="*/ 56460640 w 427"/>
                <a:gd name="T35" fmla="*/ 163097788 h 179"/>
                <a:gd name="T36" fmla="*/ 0 w 427"/>
                <a:gd name="T37" fmla="*/ 213435223 h 179"/>
                <a:gd name="T38" fmla="*/ 39522169 w 427"/>
                <a:gd name="T39" fmla="*/ 0 h 179"/>
                <a:gd name="T40" fmla="*/ 560843320 w 427"/>
                <a:gd name="T41" fmla="*/ 18121977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7"/>
                <a:gd name="T64" fmla="*/ 0 h 179"/>
                <a:gd name="T65" fmla="*/ 427 w 427"/>
                <a:gd name="T66" fmla="*/ 179 h 1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7" h="179">
                  <a:moveTo>
                    <a:pt x="298" y="9"/>
                  </a:moveTo>
                  <a:lnTo>
                    <a:pt x="426" y="0"/>
                  </a:lnTo>
                  <a:lnTo>
                    <a:pt x="415" y="70"/>
                  </a:lnTo>
                  <a:lnTo>
                    <a:pt x="355" y="81"/>
                  </a:lnTo>
                  <a:lnTo>
                    <a:pt x="330" y="97"/>
                  </a:lnTo>
                  <a:lnTo>
                    <a:pt x="330" y="106"/>
                  </a:lnTo>
                  <a:lnTo>
                    <a:pt x="319" y="106"/>
                  </a:lnTo>
                  <a:lnTo>
                    <a:pt x="330" y="97"/>
                  </a:lnTo>
                  <a:lnTo>
                    <a:pt x="283" y="106"/>
                  </a:lnTo>
                  <a:lnTo>
                    <a:pt x="250" y="178"/>
                  </a:lnTo>
                  <a:lnTo>
                    <a:pt x="191" y="119"/>
                  </a:lnTo>
                  <a:lnTo>
                    <a:pt x="118" y="106"/>
                  </a:lnTo>
                  <a:lnTo>
                    <a:pt x="94" y="106"/>
                  </a:lnTo>
                  <a:lnTo>
                    <a:pt x="79" y="81"/>
                  </a:lnTo>
                  <a:lnTo>
                    <a:pt x="58" y="81"/>
                  </a:lnTo>
                  <a:lnTo>
                    <a:pt x="69" y="97"/>
                  </a:lnTo>
                  <a:lnTo>
                    <a:pt x="47" y="97"/>
                  </a:lnTo>
                  <a:lnTo>
                    <a:pt x="30" y="81"/>
                  </a:lnTo>
                  <a:lnTo>
                    <a:pt x="0" y="106"/>
                  </a:lnTo>
                  <a:lnTo>
                    <a:pt x="21" y="0"/>
                  </a:lnTo>
                  <a:lnTo>
                    <a:pt x="298" y="9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2" name="Freeform 33"/>
            <p:cNvSpPr>
              <a:spLocks/>
            </p:cNvSpPr>
            <p:nvPr/>
          </p:nvSpPr>
          <p:spPr bwMode="auto">
            <a:xfrm>
              <a:off x="8913813" y="2089150"/>
              <a:ext cx="450850" cy="558800"/>
            </a:xfrm>
            <a:custGeom>
              <a:avLst/>
              <a:gdLst>
                <a:gd name="T0" fmla="*/ 617822514 w 328"/>
                <a:gd name="T1" fmla="*/ 440292000 h 395"/>
                <a:gd name="T2" fmla="*/ 568699126 w 328"/>
                <a:gd name="T3" fmla="*/ 440292000 h 395"/>
                <a:gd name="T4" fmla="*/ 617822514 w 328"/>
                <a:gd name="T5" fmla="*/ 520346088 h 395"/>
                <a:gd name="T6" fmla="*/ 529022966 w 328"/>
                <a:gd name="T7" fmla="*/ 638424028 h 395"/>
                <a:gd name="T8" fmla="*/ 476120962 w 328"/>
                <a:gd name="T9" fmla="*/ 684454987 h 395"/>
                <a:gd name="T10" fmla="*/ 406214496 w 328"/>
                <a:gd name="T11" fmla="*/ 666443242 h 395"/>
                <a:gd name="T12" fmla="*/ 345753798 w 328"/>
                <a:gd name="T13" fmla="*/ 666443242 h 395"/>
                <a:gd name="T14" fmla="*/ 296630410 w 328"/>
                <a:gd name="T15" fmla="*/ 684454987 h 395"/>
                <a:gd name="T16" fmla="*/ 204052246 w 328"/>
                <a:gd name="T17" fmla="*/ 684454987 h 395"/>
                <a:gd name="T18" fmla="*/ 162486048 w 328"/>
                <a:gd name="T19" fmla="*/ 766509613 h 395"/>
                <a:gd name="T20" fmla="*/ 88800944 w 328"/>
                <a:gd name="T21" fmla="*/ 766509613 h 395"/>
                <a:gd name="T22" fmla="*/ 73685104 w 328"/>
                <a:gd name="T23" fmla="*/ 788523497 h 395"/>
                <a:gd name="T24" fmla="*/ 52902026 w 328"/>
                <a:gd name="T25" fmla="*/ 788523497 h 395"/>
                <a:gd name="T26" fmla="*/ 20783083 w 328"/>
                <a:gd name="T27" fmla="*/ 638424028 h 395"/>
                <a:gd name="T28" fmla="*/ 52902026 w 328"/>
                <a:gd name="T29" fmla="*/ 620412283 h 395"/>
                <a:gd name="T30" fmla="*/ 73685104 w 328"/>
                <a:gd name="T31" fmla="*/ 588390931 h 395"/>
                <a:gd name="T32" fmla="*/ 0 w 328"/>
                <a:gd name="T33" fmla="*/ 520346088 h 395"/>
                <a:gd name="T34" fmla="*/ 0 w 328"/>
                <a:gd name="T35" fmla="*/ 498330789 h 395"/>
                <a:gd name="T36" fmla="*/ 52902026 w 328"/>
                <a:gd name="T37" fmla="*/ 298198311 h 395"/>
                <a:gd name="T38" fmla="*/ 73685104 w 328"/>
                <a:gd name="T39" fmla="*/ 298198311 h 395"/>
                <a:gd name="T40" fmla="*/ 88800944 w 328"/>
                <a:gd name="T41" fmla="*/ 222147777 h 395"/>
                <a:gd name="T42" fmla="*/ 73685104 w 328"/>
                <a:gd name="T43" fmla="*/ 168111082 h 395"/>
                <a:gd name="T44" fmla="*/ 88800944 w 328"/>
                <a:gd name="T45" fmla="*/ 168111082 h 395"/>
                <a:gd name="T46" fmla="*/ 109582668 w 328"/>
                <a:gd name="T47" fmla="*/ 168111082 h 395"/>
                <a:gd name="T48" fmla="*/ 88800944 w 328"/>
                <a:gd name="T49" fmla="*/ 96064101 h 395"/>
                <a:gd name="T50" fmla="*/ 109582668 w 328"/>
                <a:gd name="T51" fmla="*/ 96064101 h 395"/>
                <a:gd name="T52" fmla="*/ 109582668 w 328"/>
                <a:gd name="T53" fmla="*/ 40027055 h 395"/>
                <a:gd name="T54" fmla="*/ 183269168 w 328"/>
                <a:gd name="T55" fmla="*/ 96064101 h 395"/>
                <a:gd name="T56" fmla="*/ 183269168 w 328"/>
                <a:gd name="T57" fmla="*/ 22015304 h 395"/>
                <a:gd name="T58" fmla="*/ 204052246 w 328"/>
                <a:gd name="T59" fmla="*/ 0 h 395"/>
                <a:gd name="T60" fmla="*/ 204052246 w 328"/>
                <a:gd name="T61" fmla="*/ 40027055 h 395"/>
                <a:gd name="T62" fmla="*/ 296630410 w 328"/>
                <a:gd name="T63" fmla="*/ 122081538 h 395"/>
                <a:gd name="T64" fmla="*/ 296630410 w 328"/>
                <a:gd name="T65" fmla="*/ 96064101 h 395"/>
                <a:gd name="T66" fmla="*/ 385431418 w 328"/>
                <a:gd name="T67" fmla="*/ 168111082 h 395"/>
                <a:gd name="T68" fmla="*/ 617822514 w 328"/>
                <a:gd name="T69" fmla="*/ 398264595 h 395"/>
                <a:gd name="T70" fmla="*/ 617822514 w 328"/>
                <a:gd name="T71" fmla="*/ 440292000 h 39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8"/>
                <a:gd name="T109" fmla="*/ 0 h 395"/>
                <a:gd name="T110" fmla="*/ 328 w 328"/>
                <a:gd name="T111" fmla="*/ 395 h 39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8" h="395">
                  <a:moveTo>
                    <a:pt x="327" y="220"/>
                  </a:moveTo>
                  <a:lnTo>
                    <a:pt x="301" y="220"/>
                  </a:lnTo>
                  <a:lnTo>
                    <a:pt x="327" y="260"/>
                  </a:lnTo>
                  <a:lnTo>
                    <a:pt x="280" y="319"/>
                  </a:lnTo>
                  <a:lnTo>
                    <a:pt x="252" y="342"/>
                  </a:lnTo>
                  <a:lnTo>
                    <a:pt x="215" y="333"/>
                  </a:lnTo>
                  <a:lnTo>
                    <a:pt x="183" y="333"/>
                  </a:lnTo>
                  <a:lnTo>
                    <a:pt x="157" y="342"/>
                  </a:lnTo>
                  <a:lnTo>
                    <a:pt x="108" y="342"/>
                  </a:lnTo>
                  <a:lnTo>
                    <a:pt x="86" y="383"/>
                  </a:lnTo>
                  <a:lnTo>
                    <a:pt x="47" y="383"/>
                  </a:lnTo>
                  <a:lnTo>
                    <a:pt x="39" y="394"/>
                  </a:lnTo>
                  <a:lnTo>
                    <a:pt x="28" y="394"/>
                  </a:lnTo>
                  <a:lnTo>
                    <a:pt x="11" y="319"/>
                  </a:lnTo>
                  <a:lnTo>
                    <a:pt x="28" y="310"/>
                  </a:lnTo>
                  <a:lnTo>
                    <a:pt x="39" y="294"/>
                  </a:lnTo>
                  <a:lnTo>
                    <a:pt x="0" y="260"/>
                  </a:lnTo>
                  <a:lnTo>
                    <a:pt x="0" y="249"/>
                  </a:lnTo>
                  <a:lnTo>
                    <a:pt x="28" y="149"/>
                  </a:lnTo>
                  <a:lnTo>
                    <a:pt x="39" y="149"/>
                  </a:lnTo>
                  <a:lnTo>
                    <a:pt x="47" y="111"/>
                  </a:lnTo>
                  <a:lnTo>
                    <a:pt x="39" y="84"/>
                  </a:lnTo>
                  <a:lnTo>
                    <a:pt x="47" y="84"/>
                  </a:lnTo>
                  <a:lnTo>
                    <a:pt x="58" y="84"/>
                  </a:lnTo>
                  <a:lnTo>
                    <a:pt x="47" y="48"/>
                  </a:lnTo>
                  <a:lnTo>
                    <a:pt x="58" y="48"/>
                  </a:lnTo>
                  <a:lnTo>
                    <a:pt x="58" y="20"/>
                  </a:lnTo>
                  <a:lnTo>
                    <a:pt x="97" y="48"/>
                  </a:lnTo>
                  <a:lnTo>
                    <a:pt x="97" y="11"/>
                  </a:lnTo>
                  <a:lnTo>
                    <a:pt x="108" y="0"/>
                  </a:lnTo>
                  <a:lnTo>
                    <a:pt x="108" y="20"/>
                  </a:lnTo>
                  <a:lnTo>
                    <a:pt x="157" y="61"/>
                  </a:lnTo>
                  <a:lnTo>
                    <a:pt x="157" y="48"/>
                  </a:lnTo>
                  <a:lnTo>
                    <a:pt x="204" y="84"/>
                  </a:lnTo>
                  <a:lnTo>
                    <a:pt x="327" y="199"/>
                  </a:lnTo>
                  <a:lnTo>
                    <a:pt x="327" y="220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3" name="Freeform 34"/>
            <p:cNvSpPr>
              <a:spLocks/>
            </p:cNvSpPr>
            <p:nvPr/>
          </p:nvSpPr>
          <p:spPr bwMode="auto">
            <a:xfrm>
              <a:off x="5649913" y="2646363"/>
              <a:ext cx="449262" cy="492125"/>
            </a:xfrm>
            <a:custGeom>
              <a:avLst/>
              <a:gdLst>
                <a:gd name="T0" fmla="*/ 69840315 w 327"/>
                <a:gd name="T1" fmla="*/ 427502951 h 349"/>
                <a:gd name="T2" fmla="*/ 49076725 w 327"/>
                <a:gd name="T3" fmla="*/ 131233802 h 349"/>
                <a:gd name="T4" fmla="*/ 49076725 w 327"/>
                <a:gd name="T5" fmla="*/ 53686751 h 349"/>
                <a:gd name="T6" fmla="*/ 109479793 w 327"/>
                <a:gd name="T7" fmla="*/ 0 h 349"/>
                <a:gd name="T8" fmla="*/ 200082346 w 327"/>
                <a:gd name="T9" fmla="*/ 75558809 h 349"/>
                <a:gd name="T10" fmla="*/ 292573954 w 327"/>
                <a:gd name="T11" fmla="*/ 99419130 h 349"/>
                <a:gd name="T12" fmla="*/ 362414334 w 327"/>
                <a:gd name="T13" fmla="*/ 99419130 h 349"/>
                <a:gd name="T14" fmla="*/ 436030075 w 327"/>
                <a:gd name="T15" fmla="*/ 75558809 h 349"/>
                <a:gd name="T16" fmla="*/ 477555882 w 327"/>
                <a:gd name="T17" fmla="*/ 196850019 h 349"/>
                <a:gd name="T18" fmla="*/ 615348745 w 327"/>
                <a:gd name="T19" fmla="*/ 296269105 h 349"/>
                <a:gd name="T20" fmla="*/ 587035633 w 327"/>
                <a:gd name="T21" fmla="*/ 548794095 h 349"/>
                <a:gd name="T22" fmla="*/ 615348745 w 327"/>
                <a:gd name="T23" fmla="*/ 548794095 h 349"/>
                <a:gd name="T24" fmla="*/ 545508452 w 327"/>
                <a:gd name="T25" fmla="*/ 691957296 h 349"/>
                <a:gd name="T26" fmla="*/ 492656301 w 327"/>
                <a:gd name="T27" fmla="*/ 670085238 h 349"/>
                <a:gd name="T28" fmla="*/ 477555882 w 327"/>
                <a:gd name="T29" fmla="*/ 670085238 h 349"/>
                <a:gd name="T30" fmla="*/ 477555882 w 327"/>
                <a:gd name="T31" fmla="*/ 646224940 h 349"/>
                <a:gd name="T32" fmla="*/ 415266485 w 327"/>
                <a:gd name="T33" fmla="*/ 646224940 h 349"/>
                <a:gd name="T34" fmla="*/ 362414334 w 327"/>
                <a:gd name="T35" fmla="*/ 592538210 h 349"/>
                <a:gd name="T36" fmla="*/ 179320087 w 327"/>
                <a:gd name="T37" fmla="*/ 570666153 h 349"/>
                <a:gd name="T38" fmla="*/ 179320087 w 327"/>
                <a:gd name="T39" fmla="*/ 592538210 h 349"/>
                <a:gd name="T40" fmla="*/ 162331944 w 327"/>
                <a:gd name="T41" fmla="*/ 592538210 h 349"/>
                <a:gd name="T42" fmla="*/ 109479793 w 327"/>
                <a:gd name="T43" fmla="*/ 592538210 h 349"/>
                <a:gd name="T44" fmla="*/ 109479793 w 327"/>
                <a:gd name="T45" fmla="*/ 616398509 h 349"/>
                <a:gd name="T46" fmla="*/ 88716181 w 327"/>
                <a:gd name="T47" fmla="*/ 592538210 h 349"/>
                <a:gd name="T48" fmla="*/ 20763596 w 327"/>
                <a:gd name="T49" fmla="*/ 616398509 h 349"/>
                <a:gd name="T50" fmla="*/ 49076725 w 327"/>
                <a:gd name="T51" fmla="*/ 592538210 h 349"/>
                <a:gd name="T52" fmla="*/ 0 w 327"/>
                <a:gd name="T53" fmla="*/ 548794095 h 349"/>
                <a:gd name="T54" fmla="*/ 49076725 w 327"/>
                <a:gd name="T55" fmla="*/ 495107365 h 349"/>
                <a:gd name="T56" fmla="*/ 20763596 w 327"/>
                <a:gd name="T57" fmla="*/ 495107365 h 349"/>
                <a:gd name="T58" fmla="*/ 69840315 w 327"/>
                <a:gd name="T59" fmla="*/ 427502951 h 34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27"/>
                <a:gd name="T91" fmla="*/ 0 h 349"/>
                <a:gd name="T92" fmla="*/ 327 w 327"/>
                <a:gd name="T93" fmla="*/ 349 h 34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27" h="349">
                  <a:moveTo>
                    <a:pt x="37" y="215"/>
                  </a:moveTo>
                  <a:lnTo>
                    <a:pt x="26" y="66"/>
                  </a:lnTo>
                  <a:lnTo>
                    <a:pt x="26" y="27"/>
                  </a:lnTo>
                  <a:lnTo>
                    <a:pt x="58" y="0"/>
                  </a:lnTo>
                  <a:lnTo>
                    <a:pt x="106" y="38"/>
                  </a:lnTo>
                  <a:lnTo>
                    <a:pt x="155" y="50"/>
                  </a:lnTo>
                  <a:lnTo>
                    <a:pt x="192" y="50"/>
                  </a:lnTo>
                  <a:lnTo>
                    <a:pt x="231" y="38"/>
                  </a:lnTo>
                  <a:lnTo>
                    <a:pt x="253" y="99"/>
                  </a:lnTo>
                  <a:lnTo>
                    <a:pt x="326" y="149"/>
                  </a:lnTo>
                  <a:lnTo>
                    <a:pt x="311" y="276"/>
                  </a:lnTo>
                  <a:lnTo>
                    <a:pt x="326" y="276"/>
                  </a:lnTo>
                  <a:lnTo>
                    <a:pt x="289" y="348"/>
                  </a:lnTo>
                  <a:lnTo>
                    <a:pt x="261" y="337"/>
                  </a:lnTo>
                  <a:lnTo>
                    <a:pt x="253" y="337"/>
                  </a:lnTo>
                  <a:lnTo>
                    <a:pt x="253" y="325"/>
                  </a:lnTo>
                  <a:lnTo>
                    <a:pt x="220" y="325"/>
                  </a:lnTo>
                  <a:lnTo>
                    <a:pt x="192" y="298"/>
                  </a:lnTo>
                  <a:lnTo>
                    <a:pt x="95" y="287"/>
                  </a:lnTo>
                  <a:lnTo>
                    <a:pt x="95" y="298"/>
                  </a:lnTo>
                  <a:lnTo>
                    <a:pt x="86" y="298"/>
                  </a:lnTo>
                  <a:lnTo>
                    <a:pt x="58" y="298"/>
                  </a:lnTo>
                  <a:lnTo>
                    <a:pt x="58" y="310"/>
                  </a:lnTo>
                  <a:lnTo>
                    <a:pt x="47" y="298"/>
                  </a:lnTo>
                  <a:lnTo>
                    <a:pt x="11" y="310"/>
                  </a:lnTo>
                  <a:lnTo>
                    <a:pt x="26" y="298"/>
                  </a:lnTo>
                  <a:lnTo>
                    <a:pt x="0" y="276"/>
                  </a:lnTo>
                  <a:lnTo>
                    <a:pt x="26" y="249"/>
                  </a:lnTo>
                  <a:lnTo>
                    <a:pt x="11" y="249"/>
                  </a:lnTo>
                  <a:lnTo>
                    <a:pt x="37" y="215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4" name="Freeform 35"/>
            <p:cNvSpPr>
              <a:spLocks/>
            </p:cNvSpPr>
            <p:nvPr/>
          </p:nvSpPr>
          <p:spPr bwMode="auto">
            <a:xfrm>
              <a:off x="2276475" y="2317750"/>
              <a:ext cx="496888" cy="365125"/>
            </a:xfrm>
            <a:custGeom>
              <a:avLst/>
              <a:gdLst>
                <a:gd name="T0" fmla="*/ 113671737 w 361"/>
                <a:gd name="T1" fmla="*/ 174246669 h 258"/>
                <a:gd name="T2" fmla="*/ 0 w 361"/>
                <a:gd name="T3" fmla="*/ 174246669 h 258"/>
                <a:gd name="T4" fmla="*/ 0 w 361"/>
                <a:gd name="T5" fmla="*/ 294415238 h 258"/>
                <a:gd name="T6" fmla="*/ 41679403 w 361"/>
                <a:gd name="T7" fmla="*/ 358505967 h 258"/>
                <a:gd name="T8" fmla="*/ 244394573 w 361"/>
                <a:gd name="T9" fmla="*/ 416587792 h 258"/>
                <a:gd name="T10" fmla="*/ 356172312 w 361"/>
                <a:gd name="T11" fmla="*/ 492695090 h 258"/>
                <a:gd name="T12" fmla="*/ 428164701 w 361"/>
                <a:gd name="T13" fmla="*/ 492695090 h 258"/>
                <a:gd name="T14" fmla="*/ 498263048 w 361"/>
                <a:gd name="T15" fmla="*/ 514727118 h 258"/>
                <a:gd name="T16" fmla="*/ 682033090 w 361"/>
                <a:gd name="T17" fmla="*/ 358505967 h 258"/>
                <a:gd name="T18" fmla="*/ 661192706 w 361"/>
                <a:gd name="T19" fmla="*/ 318449792 h 258"/>
                <a:gd name="T20" fmla="*/ 587306449 w 361"/>
                <a:gd name="T21" fmla="*/ 264373107 h 258"/>
                <a:gd name="T22" fmla="*/ 539942440 w 361"/>
                <a:gd name="T23" fmla="*/ 264373107 h 258"/>
                <a:gd name="T24" fmla="*/ 519102056 w 361"/>
                <a:gd name="T25" fmla="*/ 264373107 h 258"/>
                <a:gd name="T26" fmla="*/ 498263048 w 361"/>
                <a:gd name="T27" fmla="*/ 220310465 h 258"/>
                <a:gd name="T28" fmla="*/ 449005085 w 361"/>
                <a:gd name="T29" fmla="*/ 242342494 h 258"/>
                <a:gd name="T30" fmla="*/ 356172312 w 361"/>
                <a:gd name="T31" fmla="*/ 220310465 h 258"/>
                <a:gd name="T32" fmla="*/ 335333304 w 361"/>
                <a:gd name="T33" fmla="*/ 76107320 h 258"/>
                <a:gd name="T34" fmla="*/ 244394573 w 361"/>
                <a:gd name="T35" fmla="*/ 0 h 258"/>
                <a:gd name="T36" fmla="*/ 113671737 w 361"/>
                <a:gd name="T37" fmla="*/ 174246669 h 2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1"/>
                <a:gd name="T58" fmla="*/ 0 h 258"/>
                <a:gd name="T59" fmla="*/ 361 w 361"/>
                <a:gd name="T60" fmla="*/ 258 h 2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1" h="258">
                  <a:moveTo>
                    <a:pt x="60" y="87"/>
                  </a:moveTo>
                  <a:lnTo>
                    <a:pt x="0" y="87"/>
                  </a:lnTo>
                  <a:lnTo>
                    <a:pt x="0" y="147"/>
                  </a:lnTo>
                  <a:lnTo>
                    <a:pt x="22" y="179"/>
                  </a:lnTo>
                  <a:lnTo>
                    <a:pt x="129" y="208"/>
                  </a:lnTo>
                  <a:lnTo>
                    <a:pt x="188" y="246"/>
                  </a:lnTo>
                  <a:lnTo>
                    <a:pt x="226" y="246"/>
                  </a:lnTo>
                  <a:lnTo>
                    <a:pt x="263" y="257"/>
                  </a:lnTo>
                  <a:lnTo>
                    <a:pt x="360" y="179"/>
                  </a:lnTo>
                  <a:lnTo>
                    <a:pt x="349" y="159"/>
                  </a:lnTo>
                  <a:lnTo>
                    <a:pt x="310" y="132"/>
                  </a:lnTo>
                  <a:lnTo>
                    <a:pt x="285" y="132"/>
                  </a:lnTo>
                  <a:lnTo>
                    <a:pt x="274" y="132"/>
                  </a:lnTo>
                  <a:lnTo>
                    <a:pt x="263" y="110"/>
                  </a:lnTo>
                  <a:lnTo>
                    <a:pt x="237" y="121"/>
                  </a:lnTo>
                  <a:lnTo>
                    <a:pt x="188" y="110"/>
                  </a:lnTo>
                  <a:lnTo>
                    <a:pt x="177" y="38"/>
                  </a:lnTo>
                  <a:lnTo>
                    <a:pt x="129" y="0"/>
                  </a:lnTo>
                  <a:lnTo>
                    <a:pt x="60" y="87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5" name="Freeform 36"/>
            <p:cNvSpPr>
              <a:spLocks/>
            </p:cNvSpPr>
            <p:nvPr/>
          </p:nvSpPr>
          <p:spPr bwMode="auto">
            <a:xfrm>
              <a:off x="6754813" y="2119313"/>
              <a:ext cx="647700" cy="492125"/>
            </a:xfrm>
            <a:custGeom>
              <a:avLst/>
              <a:gdLst>
                <a:gd name="T0" fmla="*/ 365313855 w 472"/>
                <a:gd name="T1" fmla="*/ 691957296 h 349"/>
                <a:gd name="T2" fmla="*/ 344599725 w 472"/>
                <a:gd name="T3" fmla="*/ 634294085 h 349"/>
                <a:gd name="T4" fmla="*/ 303173008 w 472"/>
                <a:gd name="T5" fmla="*/ 634294085 h 349"/>
                <a:gd name="T6" fmla="*/ 250447223 w 472"/>
                <a:gd name="T7" fmla="*/ 634294085 h 349"/>
                <a:gd name="T8" fmla="*/ 28246310 w 472"/>
                <a:gd name="T9" fmla="*/ 634294085 h 349"/>
                <a:gd name="T10" fmla="*/ 0 w 472"/>
                <a:gd name="T11" fmla="*/ 588561729 h 349"/>
                <a:gd name="T12" fmla="*/ 48958993 w 472"/>
                <a:gd name="T13" fmla="*/ 588561729 h 349"/>
                <a:gd name="T14" fmla="*/ 92269824 w 472"/>
                <a:gd name="T15" fmla="*/ 393700039 h 349"/>
                <a:gd name="T16" fmla="*/ 48958993 w 472"/>
                <a:gd name="T17" fmla="*/ 393700039 h 349"/>
                <a:gd name="T18" fmla="*/ 0 w 472"/>
                <a:gd name="T19" fmla="*/ 298257346 h 349"/>
                <a:gd name="T20" fmla="*/ 48958993 w 472"/>
                <a:gd name="T21" fmla="*/ 53686751 h 349"/>
                <a:gd name="T22" fmla="*/ 48958993 w 472"/>
                <a:gd name="T23" fmla="*/ 103395611 h 349"/>
                <a:gd name="T24" fmla="*/ 182656928 w 472"/>
                <a:gd name="T25" fmla="*/ 103395611 h 349"/>
                <a:gd name="T26" fmla="*/ 214668668 w 472"/>
                <a:gd name="T27" fmla="*/ 53686751 h 349"/>
                <a:gd name="T28" fmla="*/ 271159895 w 472"/>
                <a:gd name="T29" fmla="*/ 53686751 h 349"/>
                <a:gd name="T30" fmla="*/ 323885680 w 472"/>
                <a:gd name="T31" fmla="*/ 25848550 h 349"/>
                <a:gd name="T32" fmla="*/ 365313855 w 472"/>
                <a:gd name="T33" fmla="*/ 0 h 349"/>
                <a:gd name="T34" fmla="*/ 412390106 w 472"/>
                <a:gd name="T35" fmla="*/ 0 h 349"/>
                <a:gd name="T36" fmla="*/ 474530867 w 472"/>
                <a:gd name="T37" fmla="*/ 25848550 h 349"/>
                <a:gd name="T38" fmla="*/ 502777167 w 472"/>
                <a:gd name="T39" fmla="*/ 0 h 349"/>
                <a:gd name="T40" fmla="*/ 502777167 w 472"/>
                <a:gd name="T41" fmla="*/ 25848550 h 349"/>
                <a:gd name="T42" fmla="*/ 542321162 w 472"/>
                <a:gd name="T43" fmla="*/ 0 h 349"/>
                <a:gd name="T44" fmla="*/ 615759620 w 472"/>
                <a:gd name="T45" fmla="*/ 53686751 h 349"/>
                <a:gd name="T46" fmla="*/ 655304988 w 472"/>
                <a:gd name="T47" fmla="*/ 125267669 h 349"/>
                <a:gd name="T48" fmla="*/ 683549915 w 472"/>
                <a:gd name="T49" fmla="*/ 103395611 h 349"/>
                <a:gd name="T50" fmla="*/ 704263960 w 472"/>
                <a:gd name="T51" fmla="*/ 103395611 h 349"/>
                <a:gd name="T52" fmla="*/ 813481143 w 472"/>
                <a:gd name="T53" fmla="*/ 276385288 h 349"/>
                <a:gd name="T54" fmla="*/ 886920973 w 472"/>
                <a:gd name="T55" fmla="*/ 419548578 h 349"/>
                <a:gd name="T56" fmla="*/ 724978176 w 472"/>
                <a:gd name="T57" fmla="*/ 540839722 h 349"/>
                <a:gd name="T58" fmla="*/ 542321162 w 472"/>
                <a:gd name="T59" fmla="*/ 634294085 h 349"/>
                <a:gd name="T60" fmla="*/ 365313855 w 472"/>
                <a:gd name="T61" fmla="*/ 691957296 h 3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72"/>
                <a:gd name="T94" fmla="*/ 0 h 349"/>
                <a:gd name="T95" fmla="*/ 472 w 472"/>
                <a:gd name="T96" fmla="*/ 349 h 3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72" h="349">
                  <a:moveTo>
                    <a:pt x="194" y="348"/>
                  </a:moveTo>
                  <a:lnTo>
                    <a:pt x="183" y="319"/>
                  </a:lnTo>
                  <a:lnTo>
                    <a:pt x="161" y="319"/>
                  </a:lnTo>
                  <a:lnTo>
                    <a:pt x="133" y="319"/>
                  </a:lnTo>
                  <a:lnTo>
                    <a:pt x="15" y="319"/>
                  </a:lnTo>
                  <a:lnTo>
                    <a:pt x="0" y="296"/>
                  </a:lnTo>
                  <a:lnTo>
                    <a:pt x="26" y="296"/>
                  </a:lnTo>
                  <a:lnTo>
                    <a:pt x="49" y="198"/>
                  </a:lnTo>
                  <a:lnTo>
                    <a:pt x="26" y="198"/>
                  </a:lnTo>
                  <a:lnTo>
                    <a:pt x="0" y="150"/>
                  </a:lnTo>
                  <a:lnTo>
                    <a:pt x="26" y="27"/>
                  </a:lnTo>
                  <a:lnTo>
                    <a:pt x="26" y="52"/>
                  </a:lnTo>
                  <a:lnTo>
                    <a:pt x="97" y="52"/>
                  </a:lnTo>
                  <a:lnTo>
                    <a:pt x="114" y="27"/>
                  </a:lnTo>
                  <a:lnTo>
                    <a:pt x="144" y="27"/>
                  </a:lnTo>
                  <a:lnTo>
                    <a:pt x="172" y="13"/>
                  </a:lnTo>
                  <a:lnTo>
                    <a:pt x="194" y="0"/>
                  </a:lnTo>
                  <a:lnTo>
                    <a:pt x="219" y="0"/>
                  </a:lnTo>
                  <a:lnTo>
                    <a:pt x="252" y="13"/>
                  </a:lnTo>
                  <a:lnTo>
                    <a:pt x="267" y="0"/>
                  </a:lnTo>
                  <a:lnTo>
                    <a:pt x="267" y="13"/>
                  </a:lnTo>
                  <a:lnTo>
                    <a:pt x="288" y="0"/>
                  </a:lnTo>
                  <a:lnTo>
                    <a:pt x="327" y="27"/>
                  </a:lnTo>
                  <a:lnTo>
                    <a:pt x="348" y="63"/>
                  </a:lnTo>
                  <a:lnTo>
                    <a:pt x="363" y="52"/>
                  </a:lnTo>
                  <a:lnTo>
                    <a:pt x="374" y="52"/>
                  </a:lnTo>
                  <a:lnTo>
                    <a:pt x="432" y="139"/>
                  </a:lnTo>
                  <a:lnTo>
                    <a:pt x="471" y="211"/>
                  </a:lnTo>
                  <a:lnTo>
                    <a:pt x="385" y="272"/>
                  </a:lnTo>
                  <a:lnTo>
                    <a:pt x="288" y="319"/>
                  </a:lnTo>
                  <a:lnTo>
                    <a:pt x="194" y="348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6" name="Freeform 37"/>
            <p:cNvSpPr>
              <a:spLocks/>
            </p:cNvSpPr>
            <p:nvPr/>
          </p:nvSpPr>
          <p:spPr bwMode="auto">
            <a:xfrm>
              <a:off x="4795838" y="1836738"/>
              <a:ext cx="588962" cy="512762"/>
            </a:xfrm>
            <a:custGeom>
              <a:avLst/>
              <a:gdLst>
                <a:gd name="T0" fmla="*/ 20829714 w 428"/>
                <a:gd name="T1" fmla="*/ 500831463 h 363"/>
                <a:gd name="T2" fmla="*/ 92786301 w 428"/>
                <a:gd name="T3" fmla="*/ 450948071 h 363"/>
                <a:gd name="T4" fmla="*/ 109829040 w 428"/>
                <a:gd name="T5" fmla="*/ 303292353 h 363"/>
                <a:gd name="T6" fmla="*/ 202615341 w 428"/>
                <a:gd name="T7" fmla="*/ 135684169 h 363"/>
                <a:gd name="T8" fmla="*/ 202615341 w 428"/>
                <a:gd name="T9" fmla="*/ 35915940 h 363"/>
                <a:gd name="T10" fmla="*/ 244273382 w 428"/>
                <a:gd name="T11" fmla="*/ 0 h 363"/>
                <a:gd name="T12" fmla="*/ 263209606 w 428"/>
                <a:gd name="T13" fmla="*/ 53873916 h 363"/>
                <a:gd name="T14" fmla="*/ 291613253 w 428"/>
                <a:gd name="T15" fmla="*/ 35915940 h 363"/>
                <a:gd name="T16" fmla="*/ 333272670 w 428"/>
                <a:gd name="T17" fmla="*/ 81808841 h 363"/>
                <a:gd name="T18" fmla="*/ 407122791 w 428"/>
                <a:gd name="T19" fmla="*/ 53873916 h 363"/>
                <a:gd name="T20" fmla="*/ 446888723 w 428"/>
                <a:gd name="T21" fmla="*/ 0 h 363"/>
                <a:gd name="T22" fmla="*/ 516951788 w 428"/>
                <a:gd name="T23" fmla="*/ 99766827 h 363"/>
                <a:gd name="T24" fmla="*/ 605949700 w 428"/>
                <a:gd name="T25" fmla="*/ 181577059 h 363"/>
                <a:gd name="T26" fmla="*/ 630566378 w 428"/>
                <a:gd name="T27" fmla="*/ 257399463 h 363"/>
                <a:gd name="T28" fmla="*/ 698735958 w 428"/>
                <a:gd name="T29" fmla="*/ 257399463 h 363"/>
                <a:gd name="T30" fmla="*/ 747969486 w 428"/>
                <a:gd name="T31" fmla="*/ 450948071 h 363"/>
                <a:gd name="T32" fmla="*/ 791522388 w 428"/>
                <a:gd name="T33" fmla="*/ 425009103 h 363"/>
                <a:gd name="T34" fmla="*/ 791522388 w 428"/>
                <a:gd name="T35" fmla="*/ 500831463 h 363"/>
                <a:gd name="T36" fmla="*/ 808565127 w 428"/>
                <a:gd name="T37" fmla="*/ 500831463 h 363"/>
                <a:gd name="T38" fmla="*/ 791522388 w 428"/>
                <a:gd name="T39" fmla="*/ 578651193 h 363"/>
                <a:gd name="T40" fmla="*/ 768799195 w 428"/>
                <a:gd name="T41" fmla="*/ 522781342 h 363"/>
                <a:gd name="T42" fmla="*/ 747969486 w 428"/>
                <a:gd name="T43" fmla="*/ 600599659 h 363"/>
                <a:gd name="T44" fmla="*/ 653289571 w 428"/>
                <a:gd name="T45" fmla="*/ 654473553 h 363"/>
                <a:gd name="T46" fmla="*/ 653289571 w 428"/>
                <a:gd name="T47" fmla="*/ 722314909 h 363"/>
                <a:gd name="T48" fmla="*/ 407122791 w 428"/>
                <a:gd name="T49" fmla="*/ 600599659 h 363"/>
                <a:gd name="T50" fmla="*/ 202615341 w 428"/>
                <a:gd name="T51" fmla="*/ 578651193 h 363"/>
                <a:gd name="T52" fmla="*/ 20829714 w 428"/>
                <a:gd name="T53" fmla="*/ 700366442 h 363"/>
                <a:gd name="T54" fmla="*/ 0 w 428"/>
                <a:gd name="T55" fmla="*/ 600599659 h 363"/>
                <a:gd name="T56" fmla="*/ 20829714 w 428"/>
                <a:gd name="T57" fmla="*/ 500831463 h 36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28"/>
                <a:gd name="T88" fmla="*/ 0 h 363"/>
                <a:gd name="T89" fmla="*/ 428 w 428"/>
                <a:gd name="T90" fmla="*/ 363 h 36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28" h="363">
                  <a:moveTo>
                    <a:pt x="11" y="251"/>
                  </a:moveTo>
                  <a:lnTo>
                    <a:pt x="49" y="226"/>
                  </a:lnTo>
                  <a:lnTo>
                    <a:pt x="58" y="152"/>
                  </a:lnTo>
                  <a:lnTo>
                    <a:pt x="107" y="68"/>
                  </a:lnTo>
                  <a:lnTo>
                    <a:pt x="107" y="18"/>
                  </a:lnTo>
                  <a:lnTo>
                    <a:pt x="129" y="0"/>
                  </a:lnTo>
                  <a:lnTo>
                    <a:pt x="139" y="27"/>
                  </a:lnTo>
                  <a:lnTo>
                    <a:pt x="154" y="18"/>
                  </a:lnTo>
                  <a:lnTo>
                    <a:pt x="176" y="41"/>
                  </a:lnTo>
                  <a:lnTo>
                    <a:pt x="215" y="27"/>
                  </a:lnTo>
                  <a:lnTo>
                    <a:pt x="236" y="0"/>
                  </a:lnTo>
                  <a:lnTo>
                    <a:pt x="273" y="50"/>
                  </a:lnTo>
                  <a:lnTo>
                    <a:pt x="320" y="91"/>
                  </a:lnTo>
                  <a:lnTo>
                    <a:pt x="333" y="129"/>
                  </a:lnTo>
                  <a:lnTo>
                    <a:pt x="369" y="129"/>
                  </a:lnTo>
                  <a:lnTo>
                    <a:pt x="395" y="226"/>
                  </a:lnTo>
                  <a:lnTo>
                    <a:pt x="418" y="213"/>
                  </a:lnTo>
                  <a:lnTo>
                    <a:pt x="418" y="251"/>
                  </a:lnTo>
                  <a:lnTo>
                    <a:pt x="427" y="251"/>
                  </a:lnTo>
                  <a:lnTo>
                    <a:pt x="418" y="290"/>
                  </a:lnTo>
                  <a:lnTo>
                    <a:pt x="406" y="262"/>
                  </a:lnTo>
                  <a:lnTo>
                    <a:pt x="395" y="301"/>
                  </a:lnTo>
                  <a:lnTo>
                    <a:pt x="345" y="328"/>
                  </a:lnTo>
                  <a:lnTo>
                    <a:pt x="345" y="362"/>
                  </a:lnTo>
                  <a:lnTo>
                    <a:pt x="215" y="301"/>
                  </a:lnTo>
                  <a:lnTo>
                    <a:pt x="107" y="290"/>
                  </a:lnTo>
                  <a:lnTo>
                    <a:pt x="11" y="351"/>
                  </a:lnTo>
                  <a:lnTo>
                    <a:pt x="0" y="301"/>
                  </a:lnTo>
                  <a:lnTo>
                    <a:pt x="11" y="251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7" name="Freeform 38"/>
            <p:cNvSpPr>
              <a:spLocks/>
            </p:cNvSpPr>
            <p:nvPr/>
          </p:nvSpPr>
          <p:spPr bwMode="auto">
            <a:xfrm>
              <a:off x="3489325" y="2470150"/>
              <a:ext cx="300038" cy="563563"/>
            </a:xfrm>
            <a:custGeom>
              <a:avLst/>
              <a:gdLst>
                <a:gd name="T0" fmla="*/ 232993291 w 218"/>
                <a:gd name="T1" fmla="*/ 21945057 h 399"/>
                <a:gd name="T2" fmla="*/ 232993291 w 218"/>
                <a:gd name="T3" fmla="*/ 43890115 h 399"/>
                <a:gd name="T4" fmla="*/ 274668282 w 218"/>
                <a:gd name="T5" fmla="*/ 0 h 399"/>
                <a:gd name="T6" fmla="*/ 322024725 w 218"/>
                <a:gd name="T7" fmla="*/ 43890115 h 399"/>
                <a:gd name="T8" fmla="*/ 322024725 w 218"/>
                <a:gd name="T9" fmla="*/ 79799953 h 399"/>
                <a:gd name="T10" fmla="*/ 411054870 w 218"/>
                <a:gd name="T11" fmla="*/ 79799953 h 399"/>
                <a:gd name="T12" fmla="*/ 390217374 w 218"/>
                <a:gd name="T13" fmla="*/ 143639356 h 399"/>
                <a:gd name="T14" fmla="*/ 322024725 w 218"/>
                <a:gd name="T15" fmla="*/ 247377333 h 399"/>
                <a:gd name="T16" fmla="*/ 342860845 w 218"/>
                <a:gd name="T17" fmla="*/ 301242075 h 399"/>
                <a:gd name="T18" fmla="*/ 322024725 w 218"/>
                <a:gd name="T19" fmla="*/ 398997009 h 399"/>
                <a:gd name="T20" fmla="*/ 411054870 w 218"/>
                <a:gd name="T21" fmla="*/ 574554598 h 399"/>
                <a:gd name="T22" fmla="*/ 390217374 w 218"/>
                <a:gd name="T23" fmla="*/ 618444701 h 399"/>
                <a:gd name="T24" fmla="*/ 322024725 w 218"/>
                <a:gd name="T25" fmla="*/ 642384116 h 399"/>
                <a:gd name="T26" fmla="*/ 303081047 w 218"/>
                <a:gd name="T27" fmla="*/ 696248858 h 399"/>
                <a:gd name="T28" fmla="*/ 322024725 w 218"/>
                <a:gd name="T29" fmla="*/ 718193909 h 399"/>
                <a:gd name="T30" fmla="*/ 361803233 w 218"/>
                <a:gd name="T31" fmla="*/ 718193909 h 399"/>
                <a:gd name="T32" fmla="*/ 411054870 w 218"/>
                <a:gd name="T33" fmla="*/ 740138961 h 399"/>
                <a:gd name="T34" fmla="*/ 361803233 w 218"/>
                <a:gd name="T35" fmla="*/ 794003880 h 399"/>
                <a:gd name="T36" fmla="*/ 342860845 w 218"/>
                <a:gd name="T37" fmla="*/ 794003880 h 399"/>
                <a:gd name="T38" fmla="*/ 322024725 w 218"/>
                <a:gd name="T39" fmla="*/ 762084190 h 399"/>
                <a:gd name="T40" fmla="*/ 274668282 w 218"/>
                <a:gd name="T41" fmla="*/ 740138961 h 399"/>
                <a:gd name="T42" fmla="*/ 181849213 w 218"/>
                <a:gd name="T43" fmla="*/ 794003880 h 399"/>
                <a:gd name="T44" fmla="*/ 121233253 w 218"/>
                <a:gd name="T45" fmla="*/ 762084190 h 399"/>
                <a:gd name="T46" fmla="*/ 71981595 w 218"/>
                <a:gd name="T47" fmla="*/ 794003880 h 399"/>
                <a:gd name="T48" fmla="*/ 0 w 218"/>
                <a:gd name="T49" fmla="*/ 718193909 h 399"/>
                <a:gd name="T50" fmla="*/ 0 w 218"/>
                <a:gd name="T51" fmla="*/ 542634908 h 399"/>
                <a:gd name="T52" fmla="*/ 71981595 w 218"/>
                <a:gd name="T53" fmla="*/ 420942060 h 399"/>
                <a:gd name="T54" fmla="*/ 89030080 w 218"/>
                <a:gd name="T55" fmla="*/ 79799953 h 399"/>
                <a:gd name="T56" fmla="*/ 89030080 w 218"/>
                <a:gd name="T57" fmla="*/ 21945057 h 399"/>
                <a:gd name="T58" fmla="*/ 232993291 w 218"/>
                <a:gd name="T59" fmla="*/ 21945057 h 39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8"/>
                <a:gd name="T91" fmla="*/ 0 h 399"/>
                <a:gd name="T92" fmla="*/ 218 w 218"/>
                <a:gd name="T93" fmla="*/ 399 h 39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8" h="399">
                  <a:moveTo>
                    <a:pt x="123" y="11"/>
                  </a:moveTo>
                  <a:lnTo>
                    <a:pt x="123" y="22"/>
                  </a:lnTo>
                  <a:lnTo>
                    <a:pt x="145" y="0"/>
                  </a:lnTo>
                  <a:lnTo>
                    <a:pt x="170" y="22"/>
                  </a:lnTo>
                  <a:lnTo>
                    <a:pt x="170" y="40"/>
                  </a:lnTo>
                  <a:lnTo>
                    <a:pt x="217" y="40"/>
                  </a:lnTo>
                  <a:lnTo>
                    <a:pt x="206" y="72"/>
                  </a:lnTo>
                  <a:lnTo>
                    <a:pt x="170" y="124"/>
                  </a:lnTo>
                  <a:lnTo>
                    <a:pt x="181" y="151"/>
                  </a:lnTo>
                  <a:lnTo>
                    <a:pt x="170" y="200"/>
                  </a:lnTo>
                  <a:lnTo>
                    <a:pt x="217" y="288"/>
                  </a:lnTo>
                  <a:lnTo>
                    <a:pt x="206" y="310"/>
                  </a:lnTo>
                  <a:lnTo>
                    <a:pt x="170" y="322"/>
                  </a:lnTo>
                  <a:lnTo>
                    <a:pt x="160" y="349"/>
                  </a:lnTo>
                  <a:lnTo>
                    <a:pt x="170" y="360"/>
                  </a:lnTo>
                  <a:lnTo>
                    <a:pt x="191" y="360"/>
                  </a:lnTo>
                  <a:lnTo>
                    <a:pt x="217" y="371"/>
                  </a:lnTo>
                  <a:lnTo>
                    <a:pt x="191" y="398"/>
                  </a:lnTo>
                  <a:lnTo>
                    <a:pt x="181" y="398"/>
                  </a:lnTo>
                  <a:lnTo>
                    <a:pt x="170" y="382"/>
                  </a:lnTo>
                  <a:lnTo>
                    <a:pt x="145" y="371"/>
                  </a:lnTo>
                  <a:lnTo>
                    <a:pt x="96" y="398"/>
                  </a:lnTo>
                  <a:lnTo>
                    <a:pt x="64" y="382"/>
                  </a:lnTo>
                  <a:lnTo>
                    <a:pt x="38" y="398"/>
                  </a:lnTo>
                  <a:lnTo>
                    <a:pt x="0" y="360"/>
                  </a:lnTo>
                  <a:lnTo>
                    <a:pt x="0" y="272"/>
                  </a:lnTo>
                  <a:lnTo>
                    <a:pt x="38" y="211"/>
                  </a:lnTo>
                  <a:lnTo>
                    <a:pt x="47" y="40"/>
                  </a:lnTo>
                  <a:lnTo>
                    <a:pt x="47" y="11"/>
                  </a:lnTo>
                  <a:lnTo>
                    <a:pt x="123" y="11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8" name="Freeform 39"/>
            <p:cNvSpPr>
              <a:spLocks/>
            </p:cNvSpPr>
            <p:nvPr/>
          </p:nvSpPr>
          <p:spPr bwMode="auto">
            <a:xfrm>
              <a:off x="5899150" y="2154238"/>
              <a:ext cx="466725" cy="349250"/>
            </a:xfrm>
            <a:custGeom>
              <a:avLst/>
              <a:gdLst>
                <a:gd name="T0" fmla="*/ 45224285 w 340"/>
                <a:gd name="T1" fmla="*/ 269906643 h 247"/>
                <a:gd name="T2" fmla="*/ 0 w 340"/>
                <a:gd name="T3" fmla="*/ 71975198 h 247"/>
                <a:gd name="T4" fmla="*/ 45224285 w 340"/>
                <a:gd name="T5" fmla="*/ 71975198 h 247"/>
                <a:gd name="T6" fmla="*/ 69721848 w 340"/>
                <a:gd name="T7" fmla="*/ 71975198 h 247"/>
                <a:gd name="T8" fmla="*/ 133789462 w 340"/>
                <a:gd name="T9" fmla="*/ 49982351 h 247"/>
                <a:gd name="T10" fmla="*/ 203511331 w 340"/>
                <a:gd name="T11" fmla="*/ 49982351 h 247"/>
                <a:gd name="T12" fmla="*/ 203511331 w 340"/>
                <a:gd name="T13" fmla="*/ 27990907 h 247"/>
                <a:gd name="T14" fmla="*/ 273231784 w 340"/>
                <a:gd name="T15" fmla="*/ 49982351 h 247"/>
                <a:gd name="T16" fmla="*/ 292076486 w 340"/>
                <a:gd name="T17" fmla="*/ 0 h 247"/>
                <a:gd name="T18" fmla="*/ 365566515 w 340"/>
                <a:gd name="T19" fmla="*/ 0 h 247"/>
                <a:gd name="T20" fmla="*/ 427750735 w 340"/>
                <a:gd name="T21" fmla="*/ 103963401 h 247"/>
                <a:gd name="T22" fmla="*/ 456015042 w 340"/>
                <a:gd name="T23" fmla="*/ 103963401 h 247"/>
                <a:gd name="T24" fmla="*/ 495587817 w 340"/>
                <a:gd name="T25" fmla="*/ 71975198 h 247"/>
                <a:gd name="T26" fmla="*/ 544580197 w 340"/>
                <a:gd name="T27" fmla="*/ 103963401 h 247"/>
                <a:gd name="T28" fmla="*/ 586036344 w 340"/>
                <a:gd name="T29" fmla="*/ 203929517 h 247"/>
                <a:gd name="T30" fmla="*/ 638798213 w 340"/>
                <a:gd name="T31" fmla="*/ 203929517 h 247"/>
                <a:gd name="T32" fmla="*/ 586036344 w 340"/>
                <a:gd name="T33" fmla="*/ 247913796 h 247"/>
                <a:gd name="T34" fmla="*/ 606764417 w 340"/>
                <a:gd name="T35" fmla="*/ 369871301 h 247"/>
                <a:gd name="T36" fmla="*/ 586036344 w 340"/>
                <a:gd name="T37" fmla="*/ 401860984 h 247"/>
                <a:gd name="T38" fmla="*/ 638798213 w 340"/>
                <a:gd name="T39" fmla="*/ 401860984 h 247"/>
                <a:gd name="T40" fmla="*/ 565308270 w 340"/>
                <a:gd name="T41" fmla="*/ 445845264 h 247"/>
                <a:gd name="T42" fmla="*/ 638798213 w 340"/>
                <a:gd name="T43" fmla="*/ 445845264 h 247"/>
                <a:gd name="T44" fmla="*/ 638798213 w 340"/>
                <a:gd name="T45" fmla="*/ 469836046 h 247"/>
                <a:gd name="T46" fmla="*/ 586036344 w 340"/>
                <a:gd name="T47" fmla="*/ 491828893 h 247"/>
                <a:gd name="T48" fmla="*/ 544580197 w 340"/>
                <a:gd name="T49" fmla="*/ 491828893 h 247"/>
                <a:gd name="T50" fmla="*/ 456015042 w 340"/>
                <a:gd name="T51" fmla="*/ 469836046 h 247"/>
                <a:gd name="T52" fmla="*/ 407022662 w 340"/>
                <a:gd name="T53" fmla="*/ 469836046 h 247"/>
                <a:gd name="T54" fmla="*/ 407022662 w 340"/>
                <a:gd name="T55" fmla="*/ 445845264 h 247"/>
                <a:gd name="T56" fmla="*/ 312804559 w 340"/>
                <a:gd name="T57" fmla="*/ 469836046 h 247"/>
                <a:gd name="T58" fmla="*/ 273231784 w 340"/>
                <a:gd name="T59" fmla="*/ 469836046 h 247"/>
                <a:gd name="T60" fmla="*/ 244967478 w 340"/>
                <a:gd name="T61" fmla="*/ 491828893 h 247"/>
                <a:gd name="T62" fmla="*/ 45224285 w 340"/>
                <a:gd name="T63" fmla="*/ 269906643 h 2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0"/>
                <a:gd name="T97" fmla="*/ 0 h 247"/>
                <a:gd name="T98" fmla="*/ 340 w 340"/>
                <a:gd name="T99" fmla="*/ 247 h 2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0" h="247">
                  <a:moveTo>
                    <a:pt x="24" y="135"/>
                  </a:moveTo>
                  <a:lnTo>
                    <a:pt x="0" y="36"/>
                  </a:lnTo>
                  <a:lnTo>
                    <a:pt x="24" y="36"/>
                  </a:lnTo>
                  <a:lnTo>
                    <a:pt x="37" y="36"/>
                  </a:lnTo>
                  <a:lnTo>
                    <a:pt x="71" y="25"/>
                  </a:lnTo>
                  <a:lnTo>
                    <a:pt x="108" y="25"/>
                  </a:lnTo>
                  <a:lnTo>
                    <a:pt x="108" y="14"/>
                  </a:lnTo>
                  <a:lnTo>
                    <a:pt x="145" y="25"/>
                  </a:lnTo>
                  <a:lnTo>
                    <a:pt x="155" y="0"/>
                  </a:lnTo>
                  <a:lnTo>
                    <a:pt x="194" y="0"/>
                  </a:lnTo>
                  <a:lnTo>
                    <a:pt x="227" y="52"/>
                  </a:lnTo>
                  <a:lnTo>
                    <a:pt x="242" y="52"/>
                  </a:lnTo>
                  <a:lnTo>
                    <a:pt x="263" y="36"/>
                  </a:lnTo>
                  <a:lnTo>
                    <a:pt x="289" y="52"/>
                  </a:lnTo>
                  <a:lnTo>
                    <a:pt x="311" y="102"/>
                  </a:lnTo>
                  <a:lnTo>
                    <a:pt x="339" y="102"/>
                  </a:lnTo>
                  <a:lnTo>
                    <a:pt x="311" y="124"/>
                  </a:lnTo>
                  <a:lnTo>
                    <a:pt x="322" y="185"/>
                  </a:lnTo>
                  <a:lnTo>
                    <a:pt x="311" y="201"/>
                  </a:lnTo>
                  <a:lnTo>
                    <a:pt x="339" y="201"/>
                  </a:lnTo>
                  <a:lnTo>
                    <a:pt x="300" y="223"/>
                  </a:lnTo>
                  <a:lnTo>
                    <a:pt x="339" y="223"/>
                  </a:lnTo>
                  <a:lnTo>
                    <a:pt x="339" y="235"/>
                  </a:lnTo>
                  <a:lnTo>
                    <a:pt x="311" y="246"/>
                  </a:lnTo>
                  <a:lnTo>
                    <a:pt x="289" y="246"/>
                  </a:lnTo>
                  <a:lnTo>
                    <a:pt x="242" y="235"/>
                  </a:lnTo>
                  <a:lnTo>
                    <a:pt x="216" y="235"/>
                  </a:lnTo>
                  <a:lnTo>
                    <a:pt x="216" y="223"/>
                  </a:lnTo>
                  <a:lnTo>
                    <a:pt x="166" y="235"/>
                  </a:lnTo>
                  <a:lnTo>
                    <a:pt x="145" y="235"/>
                  </a:lnTo>
                  <a:lnTo>
                    <a:pt x="130" y="246"/>
                  </a:lnTo>
                  <a:lnTo>
                    <a:pt x="24" y="135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09" name="Freeform 40"/>
            <p:cNvSpPr>
              <a:spLocks/>
            </p:cNvSpPr>
            <p:nvPr/>
          </p:nvSpPr>
          <p:spPr bwMode="auto">
            <a:xfrm>
              <a:off x="4229100" y="1905000"/>
              <a:ext cx="450850" cy="461963"/>
            </a:xfrm>
            <a:custGeom>
              <a:avLst/>
              <a:gdLst>
                <a:gd name="T0" fmla="*/ 476120962 w 328"/>
                <a:gd name="T1" fmla="*/ 35924331 h 327"/>
                <a:gd name="T2" fmla="*/ 508239889 w 328"/>
                <a:gd name="T3" fmla="*/ 0 h 327"/>
                <a:gd name="T4" fmla="*/ 529022966 w 328"/>
                <a:gd name="T5" fmla="*/ 53887209 h 327"/>
                <a:gd name="T6" fmla="*/ 617822514 w 328"/>
                <a:gd name="T7" fmla="*/ 53887209 h 327"/>
                <a:gd name="T8" fmla="*/ 617822514 w 328"/>
                <a:gd name="T9" fmla="*/ 99791079 h 327"/>
                <a:gd name="T10" fmla="*/ 568699126 w 328"/>
                <a:gd name="T11" fmla="*/ 153676853 h 327"/>
                <a:gd name="T12" fmla="*/ 617822514 w 328"/>
                <a:gd name="T13" fmla="*/ 153676853 h 327"/>
                <a:gd name="T14" fmla="*/ 568699126 w 328"/>
                <a:gd name="T15" fmla="*/ 221534574 h 327"/>
                <a:gd name="T16" fmla="*/ 617822514 w 328"/>
                <a:gd name="T17" fmla="*/ 279412724 h 327"/>
                <a:gd name="T18" fmla="*/ 597039437 w 328"/>
                <a:gd name="T19" fmla="*/ 297375591 h 327"/>
                <a:gd name="T20" fmla="*/ 568699126 w 328"/>
                <a:gd name="T21" fmla="*/ 500947298 h 327"/>
                <a:gd name="T22" fmla="*/ 547916049 w 328"/>
                <a:gd name="T23" fmla="*/ 650633144 h 327"/>
                <a:gd name="T24" fmla="*/ 438333423 w 328"/>
                <a:gd name="T25" fmla="*/ 622692163 h 327"/>
                <a:gd name="T26" fmla="*/ 183269168 w 328"/>
                <a:gd name="T27" fmla="*/ 600738333 h 327"/>
                <a:gd name="T28" fmla="*/ 122808513 w 328"/>
                <a:gd name="T29" fmla="*/ 600738333 h 327"/>
                <a:gd name="T30" fmla="*/ 52902026 w 328"/>
                <a:gd name="T31" fmla="*/ 578784503 h 327"/>
                <a:gd name="T32" fmla="*/ 0 w 328"/>
                <a:gd name="T33" fmla="*/ 279412724 h 327"/>
                <a:gd name="T34" fmla="*/ 52902026 w 328"/>
                <a:gd name="T35" fmla="*/ 181619246 h 327"/>
                <a:gd name="T36" fmla="*/ 73685104 w 328"/>
                <a:gd name="T37" fmla="*/ 0 h 327"/>
                <a:gd name="T38" fmla="*/ 345753798 w 328"/>
                <a:gd name="T39" fmla="*/ 53887209 h 327"/>
                <a:gd name="T40" fmla="*/ 366536962 w 328"/>
                <a:gd name="T41" fmla="*/ 35924331 h 327"/>
                <a:gd name="T42" fmla="*/ 385431418 w 328"/>
                <a:gd name="T43" fmla="*/ 53887209 h 327"/>
                <a:gd name="T44" fmla="*/ 438333423 w 328"/>
                <a:gd name="T45" fmla="*/ 35924331 h 327"/>
                <a:gd name="T46" fmla="*/ 476120962 w 328"/>
                <a:gd name="T47" fmla="*/ 35924331 h 3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28"/>
                <a:gd name="T73" fmla="*/ 0 h 327"/>
                <a:gd name="T74" fmla="*/ 328 w 328"/>
                <a:gd name="T75" fmla="*/ 327 h 3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28" h="327">
                  <a:moveTo>
                    <a:pt x="252" y="18"/>
                  </a:moveTo>
                  <a:lnTo>
                    <a:pt x="269" y="0"/>
                  </a:lnTo>
                  <a:lnTo>
                    <a:pt x="280" y="27"/>
                  </a:lnTo>
                  <a:lnTo>
                    <a:pt x="327" y="27"/>
                  </a:lnTo>
                  <a:lnTo>
                    <a:pt x="327" y="50"/>
                  </a:lnTo>
                  <a:lnTo>
                    <a:pt x="301" y="77"/>
                  </a:lnTo>
                  <a:lnTo>
                    <a:pt x="327" y="77"/>
                  </a:lnTo>
                  <a:lnTo>
                    <a:pt x="301" y="111"/>
                  </a:lnTo>
                  <a:lnTo>
                    <a:pt x="327" y="140"/>
                  </a:lnTo>
                  <a:lnTo>
                    <a:pt x="316" y="149"/>
                  </a:lnTo>
                  <a:lnTo>
                    <a:pt x="301" y="251"/>
                  </a:lnTo>
                  <a:lnTo>
                    <a:pt x="290" y="326"/>
                  </a:lnTo>
                  <a:lnTo>
                    <a:pt x="232" y="312"/>
                  </a:lnTo>
                  <a:lnTo>
                    <a:pt x="97" y="301"/>
                  </a:lnTo>
                  <a:lnTo>
                    <a:pt x="65" y="301"/>
                  </a:lnTo>
                  <a:lnTo>
                    <a:pt x="28" y="290"/>
                  </a:lnTo>
                  <a:lnTo>
                    <a:pt x="0" y="140"/>
                  </a:lnTo>
                  <a:lnTo>
                    <a:pt x="28" y="91"/>
                  </a:lnTo>
                  <a:lnTo>
                    <a:pt x="39" y="0"/>
                  </a:lnTo>
                  <a:lnTo>
                    <a:pt x="183" y="27"/>
                  </a:lnTo>
                  <a:lnTo>
                    <a:pt x="194" y="18"/>
                  </a:lnTo>
                  <a:lnTo>
                    <a:pt x="204" y="27"/>
                  </a:lnTo>
                  <a:lnTo>
                    <a:pt x="232" y="18"/>
                  </a:lnTo>
                  <a:lnTo>
                    <a:pt x="252" y="18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0" name="Freeform 41"/>
            <p:cNvSpPr>
              <a:spLocks/>
            </p:cNvSpPr>
            <p:nvPr/>
          </p:nvSpPr>
          <p:spPr bwMode="auto">
            <a:xfrm>
              <a:off x="1844675" y="2049463"/>
              <a:ext cx="644525" cy="387350"/>
            </a:xfrm>
            <a:custGeom>
              <a:avLst/>
              <a:gdLst>
                <a:gd name="T0" fmla="*/ 49103469 w 469"/>
                <a:gd name="T1" fmla="*/ 419686646 h 274"/>
                <a:gd name="T2" fmla="*/ 0 w 469"/>
                <a:gd name="T3" fmla="*/ 353735302 h 274"/>
                <a:gd name="T4" fmla="*/ 88763047 w 469"/>
                <a:gd name="T5" fmla="*/ 277792117 h 274"/>
                <a:gd name="T6" fmla="*/ 88763047 w 469"/>
                <a:gd name="T7" fmla="*/ 201848932 h 274"/>
                <a:gd name="T8" fmla="*/ 230406032 w 469"/>
                <a:gd name="T9" fmla="*/ 155884317 h 274"/>
                <a:gd name="T10" fmla="*/ 230406032 w 469"/>
                <a:gd name="T11" fmla="*/ 101923941 h 274"/>
                <a:gd name="T12" fmla="*/ 177526094 w 469"/>
                <a:gd name="T13" fmla="*/ 53960398 h 274"/>
                <a:gd name="T14" fmla="*/ 381491534 w 469"/>
                <a:gd name="T15" fmla="*/ 53960398 h 274"/>
                <a:gd name="T16" fmla="*/ 381491534 w 469"/>
                <a:gd name="T17" fmla="*/ 0 h 274"/>
                <a:gd name="T18" fmla="*/ 883852775 w 469"/>
                <a:gd name="T19" fmla="*/ 25980723 h 274"/>
                <a:gd name="T20" fmla="*/ 855523916 w 469"/>
                <a:gd name="T21" fmla="*/ 317762661 h 274"/>
                <a:gd name="T22" fmla="*/ 815864338 w 469"/>
                <a:gd name="T23" fmla="*/ 353735302 h 274"/>
                <a:gd name="T24" fmla="*/ 834749328 w 469"/>
                <a:gd name="T25" fmla="*/ 375719614 h 274"/>
                <a:gd name="T26" fmla="*/ 706326552 w 469"/>
                <a:gd name="T27" fmla="*/ 545592304 h 274"/>
                <a:gd name="T28" fmla="*/ 591122892 w 469"/>
                <a:gd name="T29" fmla="*/ 545592304 h 274"/>
                <a:gd name="T30" fmla="*/ 502361241 w 469"/>
                <a:gd name="T31" fmla="*/ 451662799 h 274"/>
                <a:gd name="T32" fmla="*/ 360716946 w 469"/>
                <a:gd name="T33" fmla="*/ 451662799 h 274"/>
                <a:gd name="T34" fmla="*/ 360716946 w 469"/>
                <a:gd name="T35" fmla="*/ 491633343 h 274"/>
                <a:gd name="T36" fmla="*/ 360716946 w 469"/>
                <a:gd name="T37" fmla="*/ 473647022 h 274"/>
                <a:gd name="T38" fmla="*/ 339943646 w 469"/>
                <a:gd name="T39" fmla="*/ 491633343 h 274"/>
                <a:gd name="T40" fmla="*/ 271955209 w 469"/>
                <a:gd name="T41" fmla="*/ 473647022 h 274"/>
                <a:gd name="T42" fmla="*/ 251180621 w 469"/>
                <a:gd name="T43" fmla="*/ 491633343 h 274"/>
                <a:gd name="T44" fmla="*/ 158639730 w 469"/>
                <a:gd name="T45" fmla="*/ 491633343 h 274"/>
                <a:gd name="T46" fmla="*/ 137866516 w 469"/>
                <a:gd name="T47" fmla="*/ 519611592 h 274"/>
                <a:gd name="T48" fmla="*/ 49103469 w 469"/>
                <a:gd name="T49" fmla="*/ 419686646 h 2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9"/>
                <a:gd name="T76" fmla="*/ 0 h 274"/>
                <a:gd name="T77" fmla="*/ 469 w 469"/>
                <a:gd name="T78" fmla="*/ 274 h 2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9" h="274">
                  <a:moveTo>
                    <a:pt x="26" y="210"/>
                  </a:moveTo>
                  <a:lnTo>
                    <a:pt x="0" y="177"/>
                  </a:lnTo>
                  <a:lnTo>
                    <a:pt x="47" y="139"/>
                  </a:lnTo>
                  <a:lnTo>
                    <a:pt x="47" y="101"/>
                  </a:lnTo>
                  <a:lnTo>
                    <a:pt x="122" y="78"/>
                  </a:lnTo>
                  <a:lnTo>
                    <a:pt x="122" y="51"/>
                  </a:lnTo>
                  <a:lnTo>
                    <a:pt x="94" y="27"/>
                  </a:lnTo>
                  <a:lnTo>
                    <a:pt x="202" y="27"/>
                  </a:lnTo>
                  <a:lnTo>
                    <a:pt x="202" y="0"/>
                  </a:lnTo>
                  <a:lnTo>
                    <a:pt x="468" y="13"/>
                  </a:lnTo>
                  <a:lnTo>
                    <a:pt x="453" y="159"/>
                  </a:lnTo>
                  <a:lnTo>
                    <a:pt x="432" y="177"/>
                  </a:lnTo>
                  <a:lnTo>
                    <a:pt x="442" y="188"/>
                  </a:lnTo>
                  <a:lnTo>
                    <a:pt x="374" y="273"/>
                  </a:lnTo>
                  <a:lnTo>
                    <a:pt x="313" y="273"/>
                  </a:lnTo>
                  <a:lnTo>
                    <a:pt x="266" y="226"/>
                  </a:lnTo>
                  <a:lnTo>
                    <a:pt x="191" y="226"/>
                  </a:lnTo>
                  <a:lnTo>
                    <a:pt x="191" y="246"/>
                  </a:lnTo>
                  <a:lnTo>
                    <a:pt x="191" y="237"/>
                  </a:lnTo>
                  <a:lnTo>
                    <a:pt x="180" y="246"/>
                  </a:lnTo>
                  <a:lnTo>
                    <a:pt x="144" y="237"/>
                  </a:lnTo>
                  <a:lnTo>
                    <a:pt x="133" y="246"/>
                  </a:lnTo>
                  <a:lnTo>
                    <a:pt x="84" y="246"/>
                  </a:lnTo>
                  <a:lnTo>
                    <a:pt x="73" y="260"/>
                  </a:lnTo>
                  <a:lnTo>
                    <a:pt x="26" y="210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1" name="Freeform 42"/>
            <p:cNvSpPr>
              <a:spLocks/>
            </p:cNvSpPr>
            <p:nvPr/>
          </p:nvSpPr>
          <p:spPr bwMode="auto">
            <a:xfrm>
              <a:off x="1946275" y="2995613"/>
              <a:ext cx="504825" cy="492125"/>
            </a:xfrm>
            <a:custGeom>
              <a:avLst/>
              <a:gdLst>
                <a:gd name="T0" fmla="*/ 0 w 367"/>
                <a:gd name="T1" fmla="*/ 693940022 h 348"/>
                <a:gd name="T2" fmla="*/ 20813369 w 367"/>
                <a:gd name="T3" fmla="*/ 53995166 h 348"/>
                <a:gd name="T4" fmla="*/ 92714493 w 367"/>
                <a:gd name="T5" fmla="*/ 21998551 h 348"/>
                <a:gd name="T6" fmla="*/ 149477713 w 367"/>
                <a:gd name="T7" fmla="*/ 0 h 348"/>
                <a:gd name="T8" fmla="*/ 276250688 w 367"/>
                <a:gd name="T9" fmla="*/ 0 h 348"/>
                <a:gd name="T10" fmla="*/ 692516676 w 367"/>
                <a:gd name="T11" fmla="*/ 21998551 h 348"/>
                <a:gd name="T12" fmla="*/ 675488810 w 367"/>
                <a:gd name="T13" fmla="*/ 693940022 h 348"/>
                <a:gd name="T14" fmla="*/ 0 w 367"/>
                <a:gd name="T15" fmla="*/ 693940022 h 3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7"/>
                <a:gd name="T25" fmla="*/ 0 h 348"/>
                <a:gd name="T26" fmla="*/ 367 w 367"/>
                <a:gd name="T27" fmla="*/ 348 h 3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7" h="348">
                  <a:moveTo>
                    <a:pt x="0" y="347"/>
                  </a:moveTo>
                  <a:lnTo>
                    <a:pt x="11" y="27"/>
                  </a:lnTo>
                  <a:lnTo>
                    <a:pt x="49" y="11"/>
                  </a:lnTo>
                  <a:lnTo>
                    <a:pt x="79" y="0"/>
                  </a:lnTo>
                  <a:lnTo>
                    <a:pt x="146" y="0"/>
                  </a:lnTo>
                  <a:lnTo>
                    <a:pt x="366" y="11"/>
                  </a:lnTo>
                  <a:lnTo>
                    <a:pt x="357" y="347"/>
                  </a:lnTo>
                  <a:lnTo>
                    <a:pt x="0" y="347"/>
                  </a:lnTo>
                </a:path>
              </a:pathLst>
            </a:custGeom>
            <a:solidFill>
              <a:srgbClr val="00B0F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12" name="Freeform 43"/>
            <p:cNvSpPr>
              <a:spLocks/>
            </p:cNvSpPr>
            <p:nvPr/>
          </p:nvSpPr>
          <p:spPr bwMode="auto">
            <a:xfrm>
              <a:off x="6924675" y="1627188"/>
              <a:ext cx="492125" cy="531812"/>
            </a:xfrm>
            <a:custGeom>
              <a:avLst/>
              <a:gdLst>
                <a:gd name="T0" fmla="*/ 270221982 w 358"/>
                <a:gd name="T1" fmla="*/ 716367636 h 377"/>
                <a:gd name="T2" fmla="*/ 270221982 w 358"/>
                <a:gd name="T3" fmla="*/ 694478713 h 377"/>
                <a:gd name="T4" fmla="*/ 238097778 w 358"/>
                <a:gd name="T5" fmla="*/ 716367636 h 377"/>
                <a:gd name="T6" fmla="*/ 177628240 w 358"/>
                <a:gd name="T7" fmla="*/ 694478713 h 377"/>
                <a:gd name="T8" fmla="*/ 128496861 w 358"/>
                <a:gd name="T9" fmla="*/ 694478713 h 377"/>
                <a:gd name="T10" fmla="*/ 88814807 w 358"/>
                <a:gd name="T11" fmla="*/ 716367636 h 377"/>
                <a:gd name="T12" fmla="*/ 39683418 w 358"/>
                <a:gd name="T13" fmla="*/ 748205990 h 377"/>
                <a:gd name="T14" fmla="*/ 0 w 358"/>
                <a:gd name="T15" fmla="*/ 716367636 h 377"/>
                <a:gd name="T16" fmla="*/ 39683418 w 358"/>
                <a:gd name="T17" fmla="*/ 648710451 h 377"/>
                <a:gd name="T18" fmla="*/ 0 w 358"/>
                <a:gd name="T19" fmla="*/ 451710140 h 377"/>
                <a:gd name="T20" fmla="*/ 0 w 358"/>
                <a:gd name="T21" fmla="*/ 296497173 h 377"/>
                <a:gd name="T22" fmla="*/ 20786094 w 358"/>
                <a:gd name="T23" fmla="*/ 296497173 h 377"/>
                <a:gd name="T24" fmla="*/ 39683418 w 358"/>
                <a:gd name="T25" fmla="*/ 129344580 h 377"/>
                <a:gd name="T26" fmla="*/ 88814807 w 358"/>
                <a:gd name="T27" fmla="*/ 99495407 h 377"/>
                <a:gd name="T28" fmla="*/ 109600917 w 358"/>
                <a:gd name="T29" fmla="*/ 53727123 h 377"/>
                <a:gd name="T30" fmla="*/ 128496861 w 358"/>
                <a:gd name="T31" fmla="*/ 53727123 h 377"/>
                <a:gd name="T32" fmla="*/ 177628240 w 358"/>
                <a:gd name="T33" fmla="*/ 0 h 377"/>
                <a:gd name="T34" fmla="*/ 177628240 w 358"/>
                <a:gd name="T35" fmla="*/ 35819019 h 377"/>
                <a:gd name="T36" fmla="*/ 270221982 w 358"/>
                <a:gd name="T37" fmla="*/ 0 h 377"/>
                <a:gd name="T38" fmla="*/ 311794159 w 358"/>
                <a:gd name="T39" fmla="*/ 0 h 377"/>
                <a:gd name="T40" fmla="*/ 451630553 w 358"/>
                <a:gd name="T41" fmla="*/ 53727123 h 377"/>
                <a:gd name="T42" fmla="*/ 493202730 w 358"/>
                <a:gd name="T43" fmla="*/ 99495407 h 377"/>
                <a:gd name="T44" fmla="*/ 582016141 w 358"/>
                <a:gd name="T45" fmla="*/ 99495407 h 377"/>
                <a:gd name="T46" fmla="*/ 674609841 w 358"/>
                <a:gd name="T47" fmla="*/ 278587669 h 377"/>
                <a:gd name="T48" fmla="*/ 674609841 w 358"/>
                <a:gd name="T49" fmla="*/ 296497173 h 377"/>
                <a:gd name="T50" fmla="*/ 629258750 w 358"/>
                <a:gd name="T51" fmla="*/ 350224274 h 377"/>
                <a:gd name="T52" fmla="*/ 582016141 w 358"/>
                <a:gd name="T53" fmla="*/ 350224274 h 377"/>
                <a:gd name="T54" fmla="*/ 561230053 w 358"/>
                <a:gd name="T55" fmla="*/ 394002209 h 377"/>
                <a:gd name="T56" fmla="*/ 493202730 w 358"/>
                <a:gd name="T57" fmla="*/ 429821216 h 377"/>
                <a:gd name="T58" fmla="*/ 493202730 w 358"/>
                <a:gd name="T59" fmla="*/ 475588068 h 377"/>
                <a:gd name="T60" fmla="*/ 451630553 w 358"/>
                <a:gd name="T61" fmla="*/ 475588068 h 377"/>
                <a:gd name="T62" fmla="*/ 400609030 w 358"/>
                <a:gd name="T63" fmla="*/ 493497572 h 377"/>
                <a:gd name="T64" fmla="*/ 383601856 w 358"/>
                <a:gd name="T65" fmla="*/ 475588068 h 377"/>
                <a:gd name="T66" fmla="*/ 359036768 w 358"/>
                <a:gd name="T67" fmla="*/ 493497572 h 377"/>
                <a:gd name="T68" fmla="*/ 311794159 w 358"/>
                <a:gd name="T69" fmla="*/ 618862688 h 377"/>
                <a:gd name="T70" fmla="*/ 311794159 w 358"/>
                <a:gd name="T71" fmla="*/ 694478713 h 377"/>
                <a:gd name="T72" fmla="*/ 270221982 w 358"/>
                <a:gd name="T73" fmla="*/ 716367636 h 3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58"/>
                <a:gd name="T112" fmla="*/ 0 h 377"/>
                <a:gd name="T113" fmla="*/ 358 w 358"/>
                <a:gd name="T114" fmla="*/ 377 h 37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58" h="377">
                  <a:moveTo>
                    <a:pt x="143" y="360"/>
                  </a:moveTo>
                  <a:lnTo>
                    <a:pt x="143" y="349"/>
                  </a:lnTo>
                  <a:lnTo>
                    <a:pt x="126" y="360"/>
                  </a:lnTo>
                  <a:lnTo>
                    <a:pt x="94" y="349"/>
                  </a:lnTo>
                  <a:lnTo>
                    <a:pt x="68" y="349"/>
                  </a:lnTo>
                  <a:lnTo>
                    <a:pt x="47" y="360"/>
                  </a:lnTo>
                  <a:lnTo>
                    <a:pt x="21" y="376"/>
                  </a:lnTo>
                  <a:lnTo>
                    <a:pt x="0" y="360"/>
                  </a:lnTo>
                  <a:lnTo>
                    <a:pt x="21" y="326"/>
                  </a:lnTo>
                  <a:lnTo>
                    <a:pt x="0" y="227"/>
                  </a:lnTo>
                  <a:lnTo>
                    <a:pt x="0" y="149"/>
                  </a:lnTo>
                  <a:lnTo>
                    <a:pt x="11" y="149"/>
                  </a:lnTo>
                  <a:lnTo>
                    <a:pt x="21" y="65"/>
                  </a:lnTo>
                  <a:lnTo>
                    <a:pt x="47" y="50"/>
                  </a:lnTo>
                  <a:lnTo>
                    <a:pt x="58" y="27"/>
                  </a:lnTo>
                  <a:lnTo>
                    <a:pt x="68" y="27"/>
                  </a:lnTo>
                  <a:lnTo>
                    <a:pt x="94" y="0"/>
                  </a:lnTo>
                  <a:lnTo>
                    <a:pt x="94" y="18"/>
                  </a:lnTo>
                  <a:lnTo>
                    <a:pt x="143" y="0"/>
                  </a:lnTo>
                  <a:lnTo>
                    <a:pt x="165" y="0"/>
                  </a:lnTo>
                  <a:lnTo>
                    <a:pt x="239" y="27"/>
                  </a:lnTo>
                  <a:lnTo>
                    <a:pt x="261" y="50"/>
                  </a:lnTo>
                  <a:lnTo>
                    <a:pt x="308" y="50"/>
                  </a:lnTo>
                  <a:lnTo>
                    <a:pt x="357" y="140"/>
                  </a:lnTo>
                  <a:lnTo>
                    <a:pt x="357" y="149"/>
                  </a:lnTo>
                  <a:lnTo>
                    <a:pt x="333" y="176"/>
                  </a:lnTo>
                  <a:lnTo>
                    <a:pt x="308" y="176"/>
                  </a:lnTo>
                  <a:lnTo>
                    <a:pt x="297" y="198"/>
                  </a:lnTo>
                  <a:lnTo>
                    <a:pt x="261" y="216"/>
                  </a:lnTo>
                  <a:lnTo>
                    <a:pt x="261" y="239"/>
                  </a:lnTo>
                  <a:lnTo>
                    <a:pt x="239" y="239"/>
                  </a:lnTo>
                  <a:lnTo>
                    <a:pt x="212" y="248"/>
                  </a:lnTo>
                  <a:lnTo>
                    <a:pt x="203" y="239"/>
                  </a:lnTo>
                  <a:lnTo>
                    <a:pt x="190" y="248"/>
                  </a:lnTo>
                  <a:lnTo>
                    <a:pt x="165" y="311"/>
                  </a:lnTo>
                  <a:lnTo>
                    <a:pt x="165" y="349"/>
                  </a:lnTo>
                  <a:lnTo>
                    <a:pt x="143" y="360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3" name="Freeform 44"/>
            <p:cNvSpPr>
              <a:spLocks/>
            </p:cNvSpPr>
            <p:nvPr/>
          </p:nvSpPr>
          <p:spPr bwMode="auto">
            <a:xfrm>
              <a:off x="5595938" y="3049588"/>
              <a:ext cx="508000" cy="438150"/>
            </a:xfrm>
            <a:custGeom>
              <a:avLst/>
              <a:gdLst>
                <a:gd name="T0" fmla="*/ 0 w 369"/>
                <a:gd name="T1" fmla="*/ 617278374 h 310"/>
                <a:gd name="T2" fmla="*/ 0 w 369"/>
                <a:gd name="T3" fmla="*/ 395537813 h 310"/>
                <a:gd name="T4" fmla="*/ 32220141 w 369"/>
                <a:gd name="T5" fmla="*/ 221740649 h 310"/>
                <a:gd name="T6" fmla="*/ 53067419 w 369"/>
                <a:gd name="T7" fmla="*/ 197768200 h 310"/>
                <a:gd name="T8" fmla="*/ 123193444 w 369"/>
                <a:gd name="T9" fmla="*/ 75911600 h 310"/>
                <a:gd name="T10" fmla="*/ 94764727 w 369"/>
                <a:gd name="T11" fmla="*/ 39953622 h 310"/>
                <a:gd name="T12" fmla="*/ 164889354 w 369"/>
                <a:gd name="T13" fmla="*/ 21973926 h 310"/>
                <a:gd name="T14" fmla="*/ 183842334 w 369"/>
                <a:gd name="T15" fmla="*/ 39953622 h 310"/>
                <a:gd name="T16" fmla="*/ 183842334 w 369"/>
                <a:gd name="T17" fmla="*/ 21973926 h 310"/>
                <a:gd name="T18" fmla="*/ 238805438 w 369"/>
                <a:gd name="T19" fmla="*/ 21973926 h 310"/>
                <a:gd name="T20" fmla="*/ 257758375 w 369"/>
                <a:gd name="T21" fmla="*/ 21973926 h 310"/>
                <a:gd name="T22" fmla="*/ 257758375 w 369"/>
                <a:gd name="T23" fmla="*/ 0 h 310"/>
                <a:gd name="T24" fmla="*/ 439706379 w 369"/>
                <a:gd name="T25" fmla="*/ 21973926 h 310"/>
                <a:gd name="T26" fmla="*/ 492773776 w 369"/>
                <a:gd name="T27" fmla="*/ 75911600 h 310"/>
                <a:gd name="T28" fmla="*/ 553424000 w 369"/>
                <a:gd name="T29" fmla="*/ 75911600 h 310"/>
                <a:gd name="T30" fmla="*/ 553424000 w 369"/>
                <a:gd name="T31" fmla="*/ 99882658 h 310"/>
                <a:gd name="T32" fmla="*/ 574271267 w 369"/>
                <a:gd name="T33" fmla="*/ 99882658 h 310"/>
                <a:gd name="T34" fmla="*/ 623548627 w 369"/>
                <a:gd name="T35" fmla="*/ 121857992 h 310"/>
                <a:gd name="T36" fmla="*/ 697464668 w 369"/>
                <a:gd name="T37" fmla="*/ 221740649 h 310"/>
                <a:gd name="T38" fmla="*/ 697464668 w 369"/>
                <a:gd name="T39" fmla="*/ 617278374 h 310"/>
                <a:gd name="T40" fmla="*/ 0 w 369"/>
                <a:gd name="T41" fmla="*/ 617278374 h 3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9"/>
                <a:gd name="T64" fmla="*/ 0 h 310"/>
                <a:gd name="T65" fmla="*/ 369 w 369"/>
                <a:gd name="T66" fmla="*/ 310 h 3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9" h="310">
                  <a:moveTo>
                    <a:pt x="0" y="309"/>
                  </a:moveTo>
                  <a:lnTo>
                    <a:pt x="0" y="198"/>
                  </a:lnTo>
                  <a:lnTo>
                    <a:pt x="17" y="111"/>
                  </a:lnTo>
                  <a:lnTo>
                    <a:pt x="28" y="99"/>
                  </a:lnTo>
                  <a:lnTo>
                    <a:pt x="65" y="38"/>
                  </a:lnTo>
                  <a:lnTo>
                    <a:pt x="50" y="20"/>
                  </a:lnTo>
                  <a:lnTo>
                    <a:pt x="87" y="11"/>
                  </a:lnTo>
                  <a:lnTo>
                    <a:pt x="97" y="20"/>
                  </a:lnTo>
                  <a:lnTo>
                    <a:pt x="97" y="11"/>
                  </a:lnTo>
                  <a:lnTo>
                    <a:pt x="126" y="11"/>
                  </a:lnTo>
                  <a:lnTo>
                    <a:pt x="136" y="11"/>
                  </a:lnTo>
                  <a:lnTo>
                    <a:pt x="136" y="0"/>
                  </a:lnTo>
                  <a:lnTo>
                    <a:pt x="232" y="11"/>
                  </a:lnTo>
                  <a:lnTo>
                    <a:pt x="260" y="38"/>
                  </a:lnTo>
                  <a:lnTo>
                    <a:pt x="292" y="38"/>
                  </a:lnTo>
                  <a:lnTo>
                    <a:pt x="292" y="50"/>
                  </a:lnTo>
                  <a:lnTo>
                    <a:pt x="303" y="50"/>
                  </a:lnTo>
                  <a:lnTo>
                    <a:pt x="329" y="61"/>
                  </a:lnTo>
                  <a:lnTo>
                    <a:pt x="368" y="111"/>
                  </a:lnTo>
                  <a:lnTo>
                    <a:pt x="368" y="309"/>
                  </a:lnTo>
                  <a:lnTo>
                    <a:pt x="0" y="309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4" name="Freeform 45"/>
            <p:cNvSpPr>
              <a:spLocks/>
            </p:cNvSpPr>
            <p:nvPr/>
          </p:nvSpPr>
          <p:spPr bwMode="auto">
            <a:xfrm>
              <a:off x="2438400" y="2049463"/>
              <a:ext cx="561975" cy="495300"/>
            </a:xfrm>
            <a:custGeom>
              <a:avLst/>
              <a:gdLst>
                <a:gd name="T0" fmla="*/ 749511261 w 409"/>
                <a:gd name="T1" fmla="*/ 698917763 h 350"/>
                <a:gd name="T2" fmla="*/ 436113252 w 409"/>
                <a:gd name="T3" fmla="*/ 698917763 h 350"/>
                <a:gd name="T4" fmla="*/ 362483557 w 409"/>
                <a:gd name="T5" fmla="*/ 640841736 h 350"/>
                <a:gd name="T6" fmla="*/ 313397923 w 409"/>
                <a:gd name="T7" fmla="*/ 640841736 h 350"/>
                <a:gd name="T8" fmla="*/ 292629587 w 409"/>
                <a:gd name="T9" fmla="*/ 640841736 h 350"/>
                <a:gd name="T10" fmla="*/ 273750530 w 409"/>
                <a:gd name="T11" fmla="*/ 594780267 h 350"/>
                <a:gd name="T12" fmla="*/ 224664983 w 409"/>
                <a:gd name="T13" fmla="*/ 622817067 h 350"/>
                <a:gd name="T14" fmla="*/ 130268282 w 409"/>
                <a:gd name="T15" fmla="*/ 594780267 h 350"/>
                <a:gd name="T16" fmla="*/ 109499946 w 409"/>
                <a:gd name="T17" fmla="*/ 454596264 h 350"/>
                <a:gd name="T18" fmla="*/ 16991156 w 409"/>
                <a:gd name="T19" fmla="*/ 378496984 h 350"/>
                <a:gd name="T20" fmla="*/ 0 w 409"/>
                <a:gd name="T21" fmla="*/ 356467374 h 350"/>
                <a:gd name="T22" fmla="*/ 41533936 w 409"/>
                <a:gd name="T23" fmla="*/ 320420868 h 350"/>
                <a:gd name="T24" fmla="*/ 73629717 w 409"/>
                <a:gd name="T25" fmla="*/ 22029527 h 350"/>
                <a:gd name="T26" fmla="*/ 362483557 w 409"/>
                <a:gd name="T27" fmla="*/ 22029527 h 350"/>
                <a:gd name="T28" fmla="*/ 362483557 w 409"/>
                <a:gd name="T29" fmla="*/ 0 h 350"/>
                <a:gd name="T30" fmla="*/ 545613155 w 409"/>
                <a:gd name="T31" fmla="*/ 154202447 h 350"/>
                <a:gd name="T32" fmla="*/ 675881394 w 409"/>
                <a:gd name="T33" fmla="*/ 202264971 h 350"/>
                <a:gd name="T34" fmla="*/ 770278224 w 409"/>
                <a:gd name="T35" fmla="*/ 256336146 h 350"/>
                <a:gd name="T36" fmla="*/ 749511261 w 409"/>
                <a:gd name="T37" fmla="*/ 698917763 h 3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9"/>
                <a:gd name="T58" fmla="*/ 0 h 350"/>
                <a:gd name="T59" fmla="*/ 409 w 409"/>
                <a:gd name="T60" fmla="*/ 350 h 3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9" h="350">
                  <a:moveTo>
                    <a:pt x="397" y="349"/>
                  </a:moveTo>
                  <a:lnTo>
                    <a:pt x="231" y="349"/>
                  </a:lnTo>
                  <a:lnTo>
                    <a:pt x="192" y="320"/>
                  </a:lnTo>
                  <a:lnTo>
                    <a:pt x="166" y="320"/>
                  </a:lnTo>
                  <a:lnTo>
                    <a:pt x="155" y="320"/>
                  </a:lnTo>
                  <a:lnTo>
                    <a:pt x="145" y="297"/>
                  </a:lnTo>
                  <a:lnTo>
                    <a:pt x="119" y="311"/>
                  </a:lnTo>
                  <a:lnTo>
                    <a:pt x="69" y="297"/>
                  </a:lnTo>
                  <a:lnTo>
                    <a:pt x="58" y="227"/>
                  </a:lnTo>
                  <a:lnTo>
                    <a:pt x="9" y="189"/>
                  </a:lnTo>
                  <a:lnTo>
                    <a:pt x="0" y="178"/>
                  </a:lnTo>
                  <a:lnTo>
                    <a:pt x="22" y="160"/>
                  </a:lnTo>
                  <a:lnTo>
                    <a:pt x="39" y="11"/>
                  </a:lnTo>
                  <a:lnTo>
                    <a:pt x="192" y="11"/>
                  </a:lnTo>
                  <a:lnTo>
                    <a:pt x="192" y="0"/>
                  </a:lnTo>
                  <a:lnTo>
                    <a:pt x="289" y="77"/>
                  </a:lnTo>
                  <a:lnTo>
                    <a:pt x="358" y="101"/>
                  </a:lnTo>
                  <a:lnTo>
                    <a:pt x="408" y="128"/>
                  </a:lnTo>
                  <a:lnTo>
                    <a:pt x="397" y="349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5" name="Freeform 46"/>
            <p:cNvSpPr>
              <a:spLocks/>
            </p:cNvSpPr>
            <p:nvPr/>
          </p:nvSpPr>
          <p:spPr bwMode="auto">
            <a:xfrm>
              <a:off x="4613275" y="2946400"/>
              <a:ext cx="425450" cy="541338"/>
            </a:xfrm>
            <a:custGeom>
              <a:avLst/>
              <a:gdLst>
                <a:gd name="T0" fmla="*/ 0 w 309"/>
                <a:gd name="T1" fmla="*/ 763138282 h 383"/>
                <a:gd name="T2" fmla="*/ 39810549 w 309"/>
                <a:gd name="T3" fmla="*/ 487448742 h 383"/>
                <a:gd name="T4" fmla="*/ 0 w 309"/>
                <a:gd name="T5" fmla="*/ 465474384 h 383"/>
                <a:gd name="T6" fmla="*/ 0 w 309"/>
                <a:gd name="T7" fmla="*/ 265699436 h 383"/>
                <a:gd name="T8" fmla="*/ 20852555 w 309"/>
                <a:gd name="T9" fmla="*/ 45948709 h 383"/>
                <a:gd name="T10" fmla="*/ 20852555 w 309"/>
                <a:gd name="T11" fmla="*/ 21975777 h 383"/>
                <a:gd name="T12" fmla="*/ 68246856 w 309"/>
                <a:gd name="T13" fmla="*/ 45948709 h 383"/>
                <a:gd name="T14" fmla="*/ 134597775 w 309"/>
                <a:gd name="T15" fmla="*/ 0 h 383"/>
                <a:gd name="T16" fmla="*/ 252134874 w 309"/>
                <a:gd name="T17" fmla="*/ 45948709 h 383"/>
                <a:gd name="T18" fmla="*/ 271091487 w 309"/>
                <a:gd name="T19" fmla="*/ 21975777 h 383"/>
                <a:gd name="T20" fmla="*/ 345026131 w 309"/>
                <a:gd name="T21" fmla="*/ 67923079 h 383"/>
                <a:gd name="T22" fmla="*/ 384836756 w 309"/>
                <a:gd name="T23" fmla="*/ 67923079 h 383"/>
                <a:gd name="T24" fmla="*/ 454979527 w 309"/>
                <a:gd name="T25" fmla="*/ 67923079 h 383"/>
                <a:gd name="T26" fmla="*/ 473936139 w 309"/>
                <a:gd name="T27" fmla="*/ 221749306 h 383"/>
                <a:gd name="T28" fmla="*/ 544078910 w 309"/>
                <a:gd name="T29" fmla="*/ 265699436 h 383"/>
                <a:gd name="T30" fmla="*/ 563036900 w 309"/>
                <a:gd name="T31" fmla="*/ 221749306 h 383"/>
                <a:gd name="T32" fmla="*/ 583889449 w 309"/>
                <a:gd name="T33" fmla="*/ 319638168 h 383"/>
                <a:gd name="T34" fmla="*/ 583889449 w 309"/>
                <a:gd name="T35" fmla="*/ 763138282 h 383"/>
                <a:gd name="T36" fmla="*/ 0 w 309"/>
                <a:gd name="T37" fmla="*/ 763138282 h 3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9"/>
                <a:gd name="T58" fmla="*/ 0 h 383"/>
                <a:gd name="T59" fmla="*/ 309 w 309"/>
                <a:gd name="T60" fmla="*/ 383 h 3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9" h="383">
                  <a:moveTo>
                    <a:pt x="0" y="382"/>
                  </a:moveTo>
                  <a:lnTo>
                    <a:pt x="21" y="244"/>
                  </a:lnTo>
                  <a:lnTo>
                    <a:pt x="0" y="233"/>
                  </a:lnTo>
                  <a:lnTo>
                    <a:pt x="0" y="133"/>
                  </a:lnTo>
                  <a:lnTo>
                    <a:pt x="11" y="23"/>
                  </a:lnTo>
                  <a:lnTo>
                    <a:pt x="11" y="11"/>
                  </a:lnTo>
                  <a:lnTo>
                    <a:pt x="36" y="23"/>
                  </a:lnTo>
                  <a:lnTo>
                    <a:pt x="71" y="0"/>
                  </a:lnTo>
                  <a:lnTo>
                    <a:pt x="133" y="23"/>
                  </a:lnTo>
                  <a:lnTo>
                    <a:pt x="143" y="11"/>
                  </a:lnTo>
                  <a:lnTo>
                    <a:pt x="182" y="34"/>
                  </a:lnTo>
                  <a:lnTo>
                    <a:pt x="203" y="34"/>
                  </a:lnTo>
                  <a:lnTo>
                    <a:pt x="240" y="34"/>
                  </a:lnTo>
                  <a:lnTo>
                    <a:pt x="250" y="111"/>
                  </a:lnTo>
                  <a:lnTo>
                    <a:pt x="287" y="133"/>
                  </a:lnTo>
                  <a:lnTo>
                    <a:pt x="297" y="111"/>
                  </a:lnTo>
                  <a:lnTo>
                    <a:pt x="308" y="160"/>
                  </a:lnTo>
                  <a:lnTo>
                    <a:pt x="308" y="382"/>
                  </a:lnTo>
                  <a:lnTo>
                    <a:pt x="0" y="382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6" name="Freeform 47"/>
            <p:cNvSpPr>
              <a:spLocks/>
            </p:cNvSpPr>
            <p:nvPr/>
          </p:nvSpPr>
          <p:spPr bwMode="auto">
            <a:xfrm>
              <a:off x="8434388" y="1804988"/>
              <a:ext cx="531812" cy="404812"/>
            </a:xfrm>
            <a:custGeom>
              <a:avLst/>
              <a:gdLst>
                <a:gd name="T0" fmla="*/ 141629642 w 387"/>
                <a:gd name="T1" fmla="*/ 144247520 h 286"/>
                <a:gd name="T2" fmla="*/ 162401909 w 387"/>
                <a:gd name="T3" fmla="*/ 144247520 h 286"/>
                <a:gd name="T4" fmla="*/ 234162195 w 387"/>
                <a:gd name="T5" fmla="*/ 100171156 h 286"/>
                <a:gd name="T6" fmla="*/ 254934463 w 387"/>
                <a:gd name="T7" fmla="*/ 100171156 h 286"/>
                <a:gd name="T8" fmla="*/ 275706731 w 387"/>
                <a:gd name="T9" fmla="*/ 100171156 h 286"/>
                <a:gd name="T10" fmla="*/ 311586852 w 387"/>
                <a:gd name="T11" fmla="*/ 122209338 h 286"/>
                <a:gd name="T12" fmla="*/ 364461677 w 387"/>
                <a:gd name="T13" fmla="*/ 100171156 h 286"/>
                <a:gd name="T14" fmla="*/ 404118074 w 387"/>
                <a:gd name="T15" fmla="*/ 100171156 h 286"/>
                <a:gd name="T16" fmla="*/ 453216536 w 387"/>
                <a:gd name="T17" fmla="*/ 22038188 h 286"/>
                <a:gd name="T18" fmla="*/ 473988804 w 387"/>
                <a:gd name="T19" fmla="*/ 22038188 h 286"/>
                <a:gd name="T20" fmla="*/ 494761072 w 387"/>
                <a:gd name="T21" fmla="*/ 22038188 h 286"/>
                <a:gd name="T22" fmla="*/ 494761072 w 387"/>
                <a:gd name="T23" fmla="*/ 0 h 286"/>
                <a:gd name="T24" fmla="*/ 541971396 w 387"/>
                <a:gd name="T25" fmla="*/ 22038188 h 286"/>
                <a:gd name="T26" fmla="*/ 587293583 w 387"/>
                <a:gd name="T27" fmla="*/ 22038188 h 286"/>
                <a:gd name="T28" fmla="*/ 655274801 w 387"/>
                <a:gd name="T29" fmla="*/ 82140022 h 286"/>
                <a:gd name="T30" fmla="*/ 676047068 w 387"/>
                <a:gd name="T31" fmla="*/ 46079203 h 286"/>
                <a:gd name="T32" fmla="*/ 728923353 w 387"/>
                <a:gd name="T33" fmla="*/ 244418676 h 286"/>
                <a:gd name="T34" fmla="*/ 676047068 w 387"/>
                <a:gd name="T35" fmla="*/ 280480899 h 286"/>
                <a:gd name="T36" fmla="*/ 636390671 w 387"/>
                <a:gd name="T37" fmla="*/ 226387564 h 286"/>
                <a:gd name="T38" fmla="*/ 587293583 w 387"/>
                <a:gd name="T39" fmla="*/ 244418676 h 286"/>
                <a:gd name="T40" fmla="*/ 566519941 w 387"/>
                <a:gd name="T41" fmla="*/ 280480899 h 286"/>
                <a:gd name="T42" fmla="*/ 541971396 w 387"/>
                <a:gd name="T43" fmla="*/ 280480899 h 286"/>
                <a:gd name="T44" fmla="*/ 494761072 w 387"/>
                <a:gd name="T45" fmla="*/ 298512010 h 286"/>
                <a:gd name="T46" fmla="*/ 473988804 w 387"/>
                <a:gd name="T47" fmla="*/ 344589787 h 286"/>
                <a:gd name="T48" fmla="*/ 453216536 w 387"/>
                <a:gd name="T49" fmla="*/ 344589787 h 286"/>
                <a:gd name="T50" fmla="*/ 404118074 w 387"/>
                <a:gd name="T51" fmla="*/ 426731291 h 286"/>
                <a:gd name="T52" fmla="*/ 364461677 w 387"/>
                <a:gd name="T53" fmla="*/ 444762402 h 286"/>
                <a:gd name="T54" fmla="*/ 343689323 w 387"/>
                <a:gd name="T55" fmla="*/ 426731291 h 286"/>
                <a:gd name="T56" fmla="*/ 311586852 w 387"/>
                <a:gd name="T57" fmla="*/ 444762402 h 286"/>
                <a:gd name="T58" fmla="*/ 311586852 w 387"/>
                <a:gd name="T59" fmla="*/ 398683210 h 286"/>
                <a:gd name="T60" fmla="*/ 275706731 w 387"/>
                <a:gd name="T61" fmla="*/ 426731291 h 286"/>
                <a:gd name="T62" fmla="*/ 275706731 w 387"/>
                <a:gd name="T63" fmla="*/ 398683210 h 286"/>
                <a:gd name="T64" fmla="*/ 275706731 w 387"/>
                <a:gd name="T65" fmla="*/ 444762402 h 286"/>
                <a:gd name="T66" fmla="*/ 234162195 w 387"/>
                <a:gd name="T67" fmla="*/ 444762402 h 286"/>
                <a:gd name="T68" fmla="*/ 202058350 w 387"/>
                <a:gd name="T69" fmla="*/ 502861392 h 286"/>
                <a:gd name="T70" fmla="*/ 162401909 w 387"/>
                <a:gd name="T71" fmla="*/ 466799169 h 286"/>
                <a:gd name="T72" fmla="*/ 183175594 w 387"/>
                <a:gd name="T73" fmla="*/ 548940584 h 286"/>
                <a:gd name="T74" fmla="*/ 141629642 w 387"/>
                <a:gd name="T75" fmla="*/ 548940584 h 286"/>
                <a:gd name="T76" fmla="*/ 141629642 w 387"/>
                <a:gd name="T77" fmla="*/ 524899574 h 286"/>
                <a:gd name="T78" fmla="*/ 92531179 w 387"/>
                <a:gd name="T79" fmla="*/ 502861392 h 286"/>
                <a:gd name="T80" fmla="*/ 113303447 w 387"/>
                <a:gd name="T81" fmla="*/ 570978767 h 286"/>
                <a:gd name="T82" fmla="*/ 0 w 387"/>
                <a:gd name="T83" fmla="*/ 444762402 h 286"/>
                <a:gd name="T84" fmla="*/ 52874760 w 387"/>
                <a:gd name="T85" fmla="*/ 366627969 h 286"/>
                <a:gd name="T86" fmla="*/ 73647028 w 387"/>
                <a:gd name="T87" fmla="*/ 244418676 h 286"/>
                <a:gd name="T88" fmla="*/ 113303447 w 387"/>
                <a:gd name="T89" fmla="*/ 144247520 h 286"/>
                <a:gd name="T90" fmla="*/ 141629642 w 387"/>
                <a:gd name="T91" fmla="*/ 144247520 h 2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7"/>
                <a:gd name="T139" fmla="*/ 0 h 286"/>
                <a:gd name="T140" fmla="*/ 387 w 387"/>
                <a:gd name="T141" fmla="*/ 286 h 2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7" h="286">
                  <a:moveTo>
                    <a:pt x="75" y="72"/>
                  </a:moveTo>
                  <a:lnTo>
                    <a:pt x="86" y="72"/>
                  </a:lnTo>
                  <a:lnTo>
                    <a:pt x="124" y="50"/>
                  </a:lnTo>
                  <a:lnTo>
                    <a:pt x="135" y="50"/>
                  </a:lnTo>
                  <a:lnTo>
                    <a:pt x="146" y="50"/>
                  </a:lnTo>
                  <a:lnTo>
                    <a:pt x="165" y="61"/>
                  </a:lnTo>
                  <a:lnTo>
                    <a:pt x="193" y="50"/>
                  </a:lnTo>
                  <a:lnTo>
                    <a:pt x="214" y="50"/>
                  </a:lnTo>
                  <a:lnTo>
                    <a:pt x="240" y="11"/>
                  </a:lnTo>
                  <a:lnTo>
                    <a:pt x="251" y="11"/>
                  </a:lnTo>
                  <a:lnTo>
                    <a:pt x="262" y="11"/>
                  </a:lnTo>
                  <a:lnTo>
                    <a:pt x="262" y="0"/>
                  </a:lnTo>
                  <a:lnTo>
                    <a:pt x="287" y="11"/>
                  </a:lnTo>
                  <a:lnTo>
                    <a:pt x="311" y="11"/>
                  </a:lnTo>
                  <a:lnTo>
                    <a:pt x="347" y="41"/>
                  </a:lnTo>
                  <a:lnTo>
                    <a:pt x="358" y="23"/>
                  </a:lnTo>
                  <a:lnTo>
                    <a:pt x="386" y="122"/>
                  </a:lnTo>
                  <a:lnTo>
                    <a:pt x="358" y="140"/>
                  </a:lnTo>
                  <a:lnTo>
                    <a:pt x="337" y="113"/>
                  </a:lnTo>
                  <a:lnTo>
                    <a:pt x="311" y="122"/>
                  </a:lnTo>
                  <a:lnTo>
                    <a:pt x="300" y="140"/>
                  </a:lnTo>
                  <a:lnTo>
                    <a:pt x="287" y="140"/>
                  </a:lnTo>
                  <a:lnTo>
                    <a:pt x="262" y="149"/>
                  </a:lnTo>
                  <a:lnTo>
                    <a:pt x="251" y="172"/>
                  </a:lnTo>
                  <a:lnTo>
                    <a:pt x="240" y="172"/>
                  </a:lnTo>
                  <a:lnTo>
                    <a:pt x="214" y="213"/>
                  </a:lnTo>
                  <a:lnTo>
                    <a:pt x="193" y="222"/>
                  </a:lnTo>
                  <a:lnTo>
                    <a:pt x="182" y="213"/>
                  </a:lnTo>
                  <a:lnTo>
                    <a:pt x="165" y="222"/>
                  </a:lnTo>
                  <a:lnTo>
                    <a:pt x="165" y="199"/>
                  </a:lnTo>
                  <a:lnTo>
                    <a:pt x="146" y="213"/>
                  </a:lnTo>
                  <a:lnTo>
                    <a:pt x="146" y="199"/>
                  </a:lnTo>
                  <a:lnTo>
                    <a:pt x="146" y="222"/>
                  </a:lnTo>
                  <a:lnTo>
                    <a:pt x="124" y="222"/>
                  </a:lnTo>
                  <a:lnTo>
                    <a:pt x="107" y="251"/>
                  </a:lnTo>
                  <a:lnTo>
                    <a:pt x="86" y="233"/>
                  </a:lnTo>
                  <a:lnTo>
                    <a:pt x="97" y="274"/>
                  </a:lnTo>
                  <a:lnTo>
                    <a:pt x="75" y="274"/>
                  </a:lnTo>
                  <a:lnTo>
                    <a:pt x="75" y="262"/>
                  </a:lnTo>
                  <a:lnTo>
                    <a:pt x="49" y="251"/>
                  </a:lnTo>
                  <a:lnTo>
                    <a:pt x="60" y="285"/>
                  </a:lnTo>
                  <a:lnTo>
                    <a:pt x="0" y="222"/>
                  </a:lnTo>
                  <a:lnTo>
                    <a:pt x="28" y="183"/>
                  </a:lnTo>
                  <a:lnTo>
                    <a:pt x="39" y="122"/>
                  </a:lnTo>
                  <a:lnTo>
                    <a:pt x="60" y="72"/>
                  </a:lnTo>
                  <a:lnTo>
                    <a:pt x="75" y="72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7" name="Freeform 48"/>
            <p:cNvSpPr>
              <a:spLocks/>
            </p:cNvSpPr>
            <p:nvPr/>
          </p:nvSpPr>
          <p:spPr bwMode="auto">
            <a:xfrm>
              <a:off x="9058275" y="1819275"/>
              <a:ext cx="666750" cy="582613"/>
            </a:xfrm>
            <a:custGeom>
              <a:avLst/>
              <a:gdLst>
                <a:gd name="T0" fmla="*/ 822113885 w 485"/>
                <a:gd name="T1" fmla="*/ 581914434 h 412"/>
                <a:gd name="T2" fmla="*/ 597214183 w 485"/>
                <a:gd name="T3" fmla="*/ 681898997 h 412"/>
                <a:gd name="T4" fmla="*/ 548075408 w 485"/>
                <a:gd name="T5" fmla="*/ 821878976 h 412"/>
                <a:gd name="T6" fmla="*/ 459249208 w 485"/>
                <a:gd name="T7" fmla="*/ 781885151 h 412"/>
                <a:gd name="T8" fmla="*/ 419561783 w 485"/>
                <a:gd name="T9" fmla="*/ 781885151 h 412"/>
                <a:gd name="T10" fmla="*/ 187101087 w 485"/>
                <a:gd name="T11" fmla="*/ 549918809 h 412"/>
                <a:gd name="T12" fmla="*/ 92605408 w 485"/>
                <a:gd name="T13" fmla="*/ 475929808 h 412"/>
                <a:gd name="T14" fmla="*/ 92605408 w 485"/>
                <a:gd name="T15" fmla="*/ 503926334 h 412"/>
                <a:gd name="T16" fmla="*/ 0 w 485"/>
                <a:gd name="T17" fmla="*/ 421937719 h 412"/>
                <a:gd name="T18" fmla="*/ 0 w 485"/>
                <a:gd name="T19" fmla="*/ 375945245 h 412"/>
                <a:gd name="T20" fmla="*/ 145523349 w 485"/>
                <a:gd name="T21" fmla="*/ 277958729 h 412"/>
                <a:gd name="T22" fmla="*/ 207891309 w 485"/>
                <a:gd name="T23" fmla="*/ 221967091 h 412"/>
                <a:gd name="T24" fmla="*/ 236239862 w 485"/>
                <a:gd name="T25" fmla="*/ 221967091 h 412"/>
                <a:gd name="T26" fmla="*/ 366643842 w 485"/>
                <a:gd name="T27" fmla="*/ 121982484 h 412"/>
                <a:gd name="T28" fmla="*/ 385542420 w 485"/>
                <a:gd name="T29" fmla="*/ 121982484 h 412"/>
                <a:gd name="T30" fmla="*/ 480039430 w 485"/>
                <a:gd name="T31" fmla="*/ 77988123 h 412"/>
                <a:gd name="T32" fmla="*/ 508387983 w 485"/>
                <a:gd name="T33" fmla="*/ 77988123 h 412"/>
                <a:gd name="T34" fmla="*/ 548075408 w 485"/>
                <a:gd name="T35" fmla="*/ 77988123 h 412"/>
                <a:gd name="T36" fmla="*/ 597214183 w 485"/>
                <a:gd name="T37" fmla="*/ 59990760 h 412"/>
                <a:gd name="T38" fmla="*/ 638791878 w 485"/>
                <a:gd name="T39" fmla="*/ 59990760 h 412"/>
                <a:gd name="T40" fmla="*/ 710608396 w 485"/>
                <a:gd name="T41" fmla="*/ 0 h 412"/>
                <a:gd name="T42" fmla="*/ 822113885 w 485"/>
                <a:gd name="T43" fmla="*/ 0 h 412"/>
                <a:gd name="T44" fmla="*/ 801325037 w 485"/>
                <a:gd name="T45" fmla="*/ 449934246 h 412"/>
                <a:gd name="T46" fmla="*/ 861801309 w 485"/>
                <a:gd name="T47" fmla="*/ 525922796 h 412"/>
                <a:gd name="T48" fmla="*/ 914719250 w 485"/>
                <a:gd name="T49" fmla="*/ 581914434 h 412"/>
                <a:gd name="T50" fmla="*/ 861801309 w 485"/>
                <a:gd name="T51" fmla="*/ 621908260 h 412"/>
                <a:gd name="T52" fmla="*/ 822113885 w 485"/>
                <a:gd name="T53" fmla="*/ 581914434 h 4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5"/>
                <a:gd name="T82" fmla="*/ 0 h 412"/>
                <a:gd name="T83" fmla="*/ 485 w 485"/>
                <a:gd name="T84" fmla="*/ 412 h 4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5" h="412">
                  <a:moveTo>
                    <a:pt x="435" y="291"/>
                  </a:moveTo>
                  <a:lnTo>
                    <a:pt x="316" y="341"/>
                  </a:lnTo>
                  <a:lnTo>
                    <a:pt x="290" y="411"/>
                  </a:lnTo>
                  <a:lnTo>
                    <a:pt x="243" y="391"/>
                  </a:lnTo>
                  <a:lnTo>
                    <a:pt x="222" y="391"/>
                  </a:lnTo>
                  <a:lnTo>
                    <a:pt x="99" y="275"/>
                  </a:lnTo>
                  <a:lnTo>
                    <a:pt x="49" y="238"/>
                  </a:lnTo>
                  <a:lnTo>
                    <a:pt x="49" y="252"/>
                  </a:lnTo>
                  <a:lnTo>
                    <a:pt x="0" y="211"/>
                  </a:lnTo>
                  <a:lnTo>
                    <a:pt x="0" y="188"/>
                  </a:lnTo>
                  <a:lnTo>
                    <a:pt x="77" y="139"/>
                  </a:lnTo>
                  <a:lnTo>
                    <a:pt x="110" y="111"/>
                  </a:lnTo>
                  <a:lnTo>
                    <a:pt x="125" y="111"/>
                  </a:lnTo>
                  <a:lnTo>
                    <a:pt x="194" y="61"/>
                  </a:lnTo>
                  <a:lnTo>
                    <a:pt x="204" y="61"/>
                  </a:lnTo>
                  <a:lnTo>
                    <a:pt x="254" y="39"/>
                  </a:lnTo>
                  <a:lnTo>
                    <a:pt x="269" y="39"/>
                  </a:lnTo>
                  <a:lnTo>
                    <a:pt x="290" y="39"/>
                  </a:lnTo>
                  <a:lnTo>
                    <a:pt x="316" y="30"/>
                  </a:lnTo>
                  <a:lnTo>
                    <a:pt x="338" y="30"/>
                  </a:lnTo>
                  <a:lnTo>
                    <a:pt x="376" y="0"/>
                  </a:lnTo>
                  <a:lnTo>
                    <a:pt x="435" y="0"/>
                  </a:lnTo>
                  <a:lnTo>
                    <a:pt x="424" y="225"/>
                  </a:lnTo>
                  <a:lnTo>
                    <a:pt x="456" y="263"/>
                  </a:lnTo>
                  <a:lnTo>
                    <a:pt x="484" y="291"/>
                  </a:lnTo>
                  <a:lnTo>
                    <a:pt x="456" y="311"/>
                  </a:lnTo>
                  <a:lnTo>
                    <a:pt x="435" y="291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8" name="Freeform 49"/>
            <p:cNvSpPr>
              <a:spLocks/>
            </p:cNvSpPr>
            <p:nvPr/>
          </p:nvSpPr>
          <p:spPr bwMode="auto">
            <a:xfrm>
              <a:off x="6046788" y="2855913"/>
              <a:ext cx="482600" cy="368300"/>
            </a:xfrm>
            <a:custGeom>
              <a:avLst/>
              <a:gdLst>
                <a:gd name="T0" fmla="*/ 74148039 w 350"/>
                <a:gd name="T1" fmla="*/ 252829421 h 260"/>
                <a:gd name="T2" fmla="*/ 41827628 w 350"/>
                <a:gd name="T3" fmla="*/ 252829421 h 260"/>
                <a:gd name="T4" fmla="*/ 74148039 w 350"/>
                <a:gd name="T5" fmla="*/ 0 h 260"/>
                <a:gd name="T6" fmla="*/ 131185845 w 350"/>
                <a:gd name="T7" fmla="*/ 54178343 h 260"/>
                <a:gd name="T8" fmla="*/ 163507624 w 350"/>
                <a:gd name="T9" fmla="*/ 32105840 h 260"/>
                <a:gd name="T10" fmla="*/ 258570182 w 350"/>
                <a:gd name="T11" fmla="*/ 0 h 260"/>
                <a:gd name="T12" fmla="*/ 479114254 w 350"/>
                <a:gd name="T13" fmla="*/ 0 h 260"/>
                <a:gd name="T14" fmla="*/ 574176769 w 350"/>
                <a:gd name="T15" fmla="*/ 54178343 h 260"/>
                <a:gd name="T16" fmla="*/ 574176769 w 350"/>
                <a:gd name="T17" fmla="*/ 154506071 h 260"/>
                <a:gd name="T18" fmla="*/ 621707337 w 350"/>
                <a:gd name="T19" fmla="*/ 176578563 h 260"/>
                <a:gd name="T20" fmla="*/ 621707337 w 350"/>
                <a:gd name="T21" fmla="*/ 198651099 h 260"/>
                <a:gd name="T22" fmla="*/ 663534954 w 350"/>
                <a:gd name="T23" fmla="*/ 198651099 h 260"/>
                <a:gd name="T24" fmla="*/ 621707337 w 350"/>
                <a:gd name="T25" fmla="*/ 298980222 h 260"/>
                <a:gd name="T26" fmla="*/ 553262271 w 350"/>
                <a:gd name="T27" fmla="*/ 353158543 h 260"/>
                <a:gd name="T28" fmla="*/ 389756070 w 350"/>
                <a:gd name="T29" fmla="*/ 375231124 h 260"/>
                <a:gd name="T30" fmla="*/ 347928367 w 350"/>
                <a:gd name="T31" fmla="*/ 397303616 h 260"/>
                <a:gd name="T32" fmla="*/ 315606588 w 350"/>
                <a:gd name="T33" fmla="*/ 397303616 h 260"/>
                <a:gd name="T34" fmla="*/ 347928367 w 350"/>
                <a:gd name="T35" fmla="*/ 501645790 h 260"/>
                <a:gd name="T36" fmla="*/ 258570182 w 350"/>
                <a:gd name="T37" fmla="*/ 519703813 h 260"/>
                <a:gd name="T38" fmla="*/ 205335284 w 350"/>
                <a:gd name="T39" fmla="*/ 519703813 h 260"/>
                <a:gd name="T40" fmla="*/ 131185845 w 350"/>
                <a:gd name="T41" fmla="*/ 473553012 h 260"/>
                <a:gd name="T42" fmla="*/ 110272726 w 350"/>
                <a:gd name="T43" fmla="*/ 473553012 h 260"/>
                <a:gd name="T44" fmla="*/ 74148039 w 350"/>
                <a:gd name="T45" fmla="*/ 501645790 h 260"/>
                <a:gd name="T46" fmla="*/ 0 w 350"/>
                <a:gd name="T47" fmla="*/ 397303616 h 260"/>
                <a:gd name="T48" fmla="*/ 74148039 w 350"/>
                <a:gd name="T49" fmla="*/ 252829421 h 2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0"/>
                <a:gd name="T76" fmla="*/ 0 h 260"/>
                <a:gd name="T77" fmla="*/ 350 w 350"/>
                <a:gd name="T78" fmla="*/ 260 h 2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0" h="260">
                  <a:moveTo>
                    <a:pt x="39" y="126"/>
                  </a:moveTo>
                  <a:lnTo>
                    <a:pt x="22" y="126"/>
                  </a:lnTo>
                  <a:lnTo>
                    <a:pt x="39" y="0"/>
                  </a:lnTo>
                  <a:lnTo>
                    <a:pt x="69" y="27"/>
                  </a:lnTo>
                  <a:lnTo>
                    <a:pt x="86" y="16"/>
                  </a:lnTo>
                  <a:lnTo>
                    <a:pt x="136" y="0"/>
                  </a:lnTo>
                  <a:lnTo>
                    <a:pt x="252" y="0"/>
                  </a:lnTo>
                  <a:lnTo>
                    <a:pt x="302" y="27"/>
                  </a:lnTo>
                  <a:lnTo>
                    <a:pt x="302" y="77"/>
                  </a:lnTo>
                  <a:lnTo>
                    <a:pt x="327" y="88"/>
                  </a:lnTo>
                  <a:lnTo>
                    <a:pt x="327" y="99"/>
                  </a:lnTo>
                  <a:lnTo>
                    <a:pt x="349" y="99"/>
                  </a:lnTo>
                  <a:lnTo>
                    <a:pt x="327" y="149"/>
                  </a:lnTo>
                  <a:lnTo>
                    <a:pt x="291" y="176"/>
                  </a:lnTo>
                  <a:lnTo>
                    <a:pt x="205" y="187"/>
                  </a:lnTo>
                  <a:lnTo>
                    <a:pt x="183" y="198"/>
                  </a:lnTo>
                  <a:lnTo>
                    <a:pt x="166" y="198"/>
                  </a:lnTo>
                  <a:lnTo>
                    <a:pt x="183" y="250"/>
                  </a:lnTo>
                  <a:lnTo>
                    <a:pt x="136" y="259"/>
                  </a:lnTo>
                  <a:lnTo>
                    <a:pt x="108" y="259"/>
                  </a:lnTo>
                  <a:lnTo>
                    <a:pt x="69" y="236"/>
                  </a:lnTo>
                  <a:lnTo>
                    <a:pt x="58" y="236"/>
                  </a:lnTo>
                  <a:lnTo>
                    <a:pt x="39" y="250"/>
                  </a:lnTo>
                  <a:lnTo>
                    <a:pt x="0" y="198"/>
                  </a:lnTo>
                  <a:lnTo>
                    <a:pt x="39" y="126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19" name="Freeform 50"/>
            <p:cNvSpPr>
              <a:spLocks/>
            </p:cNvSpPr>
            <p:nvPr/>
          </p:nvSpPr>
          <p:spPr bwMode="auto">
            <a:xfrm>
              <a:off x="8731250" y="1905000"/>
              <a:ext cx="434975" cy="304800"/>
            </a:xfrm>
            <a:custGeom>
              <a:avLst/>
              <a:gdLst>
                <a:gd name="T0" fmla="*/ 433049863 w 317"/>
                <a:gd name="T1" fmla="*/ 279362677 h 215"/>
                <a:gd name="T2" fmla="*/ 433049863 w 317"/>
                <a:gd name="T3" fmla="*/ 361763562 h 215"/>
                <a:gd name="T4" fmla="*/ 359619988 w 317"/>
                <a:gd name="T5" fmla="*/ 301469886 h 215"/>
                <a:gd name="T6" fmla="*/ 359619988 w 317"/>
                <a:gd name="T7" fmla="*/ 361763562 h 215"/>
                <a:gd name="T8" fmla="*/ 340791204 w 317"/>
                <a:gd name="T9" fmla="*/ 361763562 h 215"/>
                <a:gd name="T10" fmla="*/ 359619988 w 317"/>
                <a:gd name="T11" fmla="*/ 430096956 h 215"/>
                <a:gd name="T12" fmla="*/ 271126622 w 317"/>
                <a:gd name="T13" fmla="*/ 361763562 h 215"/>
                <a:gd name="T14" fmla="*/ 141211809 w 317"/>
                <a:gd name="T15" fmla="*/ 301469886 h 215"/>
                <a:gd name="T16" fmla="*/ 120500421 w 317"/>
                <a:gd name="T17" fmla="*/ 325587356 h 215"/>
                <a:gd name="T18" fmla="*/ 120500421 w 317"/>
                <a:gd name="T19" fmla="*/ 301469886 h 215"/>
                <a:gd name="T20" fmla="*/ 32008395 w 317"/>
                <a:gd name="T21" fmla="*/ 301469886 h 215"/>
                <a:gd name="T22" fmla="*/ 0 w 317"/>
                <a:gd name="T23" fmla="*/ 279362677 h 215"/>
                <a:gd name="T24" fmla="*/ 48953214 w 317"/>
                <a:gd name="T25" fmla="*/ 200979481 h 215"/>
                <a:gd name="T26" fmla="*/ 69664603 w 317"/>
                <a:gd name="T27" fmla="*/ 200979481 h 215"/>
                <a:gd name="T28" fmla="*/ 88493387 w 317"/>
                <a:gd name="T29" fmla="*/ 154754758 h 215"/>
                <a:gd name="T30" fmla="*/ 141211809 w 317"/>
                <a:gd name="T31" fmla="*/ 136666655 h 215"/>
                <a:gd name="T32" fmla="*/ 158157990 w 317"/>
                <a:gd name="T33" fmla="*/ 136666655 h 215"/>
                <a:gd name="T34" fmla="*/ 182634629 w 317"/>
                <a:gd name="T35" fmla="*/ 100490449 h 215"/>
                <a:gd name="T36" fmla="*/ 231587822 w 317"/>
                <a:gd name="T37" fmla="*/ 82402324 h 215"/>
                <a:gd name="T38" fmla="*/ 271126622 w 317"/>
                <a:gd name="T39" fmla="*/ 136666655 h 215"/>
                <a:gd name="T40" fmla="*/ 323846395 w 317"/>
                <a:gd name="T41" fmla="*/ 100490449 h 215"/>
                <a:gd name="T42" fmla="*/ 359619988 w 317"/>
                <a:gd name="T43" fmla="*/ 100490449 h 215"/>
                <a:gd name="T44" fmla="*/ 412338475 w 317"/>
                <a:gd name="T45" fmla="*/ 36176217 h 215"/>
                <a:gd name="T46" fmla="*/ 453761251 w 317"/>
                <a:gd name="T47" fmla="*/ 54264330 h 215"/>
                <a:gd name="T48" fmla="*/ 433049863 w 317"/>
                <a:gd name="T49" fmla="*/ 0 h 215"/>
                <a:gd name="T50" fmla="*/ 453761251 w 317"/>
                <a:gd name="T51" fmla="*/ 0 h 215"/>
                <a:gd name="T52" fmla="*/ 482003056 w 317"/>
                <a:gd name="T53" fmla="*/ 0 h 215"/>
                <a:gd name="T54" fmla="*/ 502714444 w 317"/>
                <a:gd name="T55" fmla="*/ 54264330 h 215"/>
                <a:gd name="T56" fmla="*/ 594973018 w 317"/>
                <a:gd name="T57" fmla="*/ 154754758 h 215"/>
                <a:gd name="T58" fmla="*/ 453761251 w 317"/>
                <a:gd name="T59" fmla="*/ 255245207 h 215"/>
                <a:gd name="T60" fmla="*/ 433049863 w 317"/>
                <a:gd name="T61" fmla="*/ 279362677 h 2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17"/>
                <a:gd name="T94" fmla="*/ 0 h 215"/>
                <a:gd name="T95" fmla="*/ 317 w 317"/>
                <a:gd name="T96" fmla="*/ 215 h 21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17" h="215">
                  <a:moveTo>
                    <a:pt x="230" y="139"/>
                  </a:moveTo>
                  <a:lnTo>
                    <a:pt x="230" y="180"/>
                  </a:lnTo>
                  <a:lnTo>
                    <a:pt x="191" y="150"/>
                  </a:lnTo>
                  <a:lnTo>
                    <a:pt x="191" y="180"/>
                  </a:lnTo>
                  <a:lnTo>
                    <a:pt x="181" y="180"/>
                  </a:lnTo>
                  <a:lnTo>
                    <a:pt x="191" y="214"/>
                  </a:lnTo>
                  <a:lnTo>
                    <a:pt x="144" y="180"/>
                  </a:lnTo>
                  <a:lnTo>
                    <a:pt x="75" y="150"/>
                  </a:lnTo>
                  <a:lnTo>
                    <a:pt x="64" y="162"/>
                  </a:lnTo>
                  <a:lnTo>
                    <a:pt x="64" y="150"/>
                  </a:lnTo>
                  <a:lnTo>
                    <a:pt x="17" y="150"/>
                  </a:lnTo>
                  <a:lnTo>
                    <a:pt x="0" y="139"/>
                  </a:lnTo>
                  <a:lnTo>
                    <a:pt x="26" y="100"/>
                  </a:lnTo>
                  <a:lnTo>
                    <a:pt x="37" y="100"/>
                  </a:lnTo>
                  <a:lnTo>
                    <a:pt x="47" y="77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97" y="50"/>
                  </a:lnTo>
                  <a:lnTo>
                    <a:pt x="123" y="41"/>
                  </a:lnTo>
                  <a:lnTo>
                    <a:pt x="144" y="68"/>
                  </a:lnTo>
                  <a:lnTo>
                    <a:pt x="172" y="50"/>
                  </a:lnTo>
                  <a:lnTo>
                    <a:pt x="191" y="50"/>
                  </a:lnTo>
                  <a:lnTo>
                    <a:pt x="219" y="18"/>
                  </a:lnTo>
                  <a:lnTo>
                    <a:pt x="241" y="27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56" y="0"/>
                  </a:lnTo>
                  <a:lnTo>
                    <a:pt x="267" y="27"/>
                  </a:lnTo>
                  <a:lnTo>
                    <a:pt x="316" y="77"/>
                  </a:lnTo>
                  <a:lnTo>
                    <a:pt x="241" y="127"/>
                  </a:lnTo>
                  <a:lnTo>
                    <a:pt x="230" y="139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0" name="Freeform 51"/>
            <p:cNvSpPr>
              <a:spLocks/>
            </p:cNvSpPr>
            <p:nvPr/>
          </p:nvSpPr>
          <p:spPr bwMode="auto">
            <a:xfrm>
              <a:off x="6527800" y="2946400"/>
              <a:ext cx="593725" cy="541338"/>
            </a:xfrm>
            <a:custGeom>
              <a:avLst/>
              <a:gdLst>
                <a:gd name="T0" fmla="*/ 0 w 432"/>
                <a:gd name="T1" fmla="*/ 763138282 h 383"/>
                <a:gd name="T2" fmla="*/ 181332171 w 432"/>
                <a:gd name="T3" fmla="*/ 641274903 h 383"/>
                <a:gd name="T4" fmla="*/ 181332171 w 432"/>
                <a:gd name="T5" fmla="*/ 587336172 h 383"/>
                <a:gd name="T6" fmla="*/ 130332264 w 432"/>
                <a:gd name="T7" fmla="*/ 565361814 h 383"/>
                <a:gd name="T8" fmla="*/ 130332264 w 432"/>
                <a:gd name="T9" fmla="*/ 519413115 h 383"/>
                <a:gd name="T10" fmla="*/ 381552213 w 432"/>
                <a:gd name="T11" fmla="*/ 167810530 h 383"/>
                <a:gd name="T12" fmla="*/ 474107317 w 432"/>
                <a:gd name="T13" fmla="*/ 0 h 383"/>
                <a:gd name="T14" fmla="*/ 494884937 w 432"/>
                <a:gd name="T15" fmla="*/ 21975777 h 383"/>
                <a:gd name="T16" fmla="*/ 523218806 w 432"/>
                <a:gd name="T17" fmla="*/ 0 h 383"/>
                <a:gd name="T18" fmla="*/ 542106677 w 432"/>
                <a:gd name="T19" fmla="*/ 0 h 383"/>
                <a:gd name="T20" fmla="*/ 562884297 w 432"/>
                <a:gd name="T21" fmla="*/ 21975777 h 383"/>
                <a:gd name="T22" fmla="*/ 615773910 w 432"/>
                <a:gd name="T23" fmla="*/ 45948709 h 383"/>
                <a:gd name="T24" fmla="*/ 632773407 w 432"/>
                <a:gd name="T25" fmla="*/ 21975777 h 383"/>
                <a:gd name="T26" fmla="*/ 704550891 w 432"/>
                <a:gd name="T27" fmla="*/ 67923079 h 383"/>
                <a:gd name="T28" fmla="*/ 672438898 w 432"/>
                <a:gd name="T29" fmla="*/ 121861832 h 383"/>
                <a:gd name="T30" fmla="*/ 725328683 w 432"/>
                <a:gd name="T31" fmla="*/ 121861832 h 383"/>
                <a:gd name="T32" fmla="*/ 764994174 w 432"/>
                <a:gd name="T33" fmla="*/ 143837604 h 383"/>
                <a:gd name="T34" fmla="*/ 814105663 w 432"/>
                <a:gd name="T35" fmla="*/ 265699436 h 383"/>
                <a:gd name="T36" fmla="*/ 672438898 w 432"/>
                <a:gd name="T37" fmla="*/ 519413115 h 383"/>
                <a:gd name="T38" fmla="*/ 725328683 w 432"/>
                <a:gd name="T39" fmla="*/ 663250675 h 383"/>
                <a:gd name="T40" fmla="*/ 764994174 w 432"/>
                <a:gd name="T41" fmla="*/ 717189407 h 383"/>
                <a:gd name="T42" fmla="*/ 764994174 w 432"/>
                <a:gd name="T43" fmla="*/ 763138282 h 383"/>
                <a:gd name="T44" fmla="*/ 0 w 432"/>
                <a:gd name="T45" fmla="*/ 763138282 h 3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2"/>
                <a:gd name="T70" fmla="*/ 0 h 383"/>
                <a:gd name="T71" fmla="*/ 432 w 432"/>
                <a:gd name="T72" fmla="*/ 383 h 38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2" h="383">
                  <a:moveTo>
                    <a:pt x="0" y="382"/>
                  </a:moveTo>
                  <a:lnTo>
                    <a:pt x="96" y="321"/>
                  </a:lnTo>
                  <a:lnTo>
                    <a:pt x="96" y="294"/>
                  </a:lnTo>
                  <a:lnTo>
                    <a:pt x="69" y="283"/>
                  </a:lnTo>
                  <a:lnTo>
                    <a:pt x="69" y="260"/>
                  </a:lnTo>
                  <a:lnTo>
                    <a:pt x="202" y="84"/>
                  </a:lnTo>
                  <a:lnTo>
                    <a:pt x="251" y="0"/>
                  </a:lnTo>
                  <a:lnTo>
                    <a:pt x="262" y="11"/>
                  </a:lnTo>
                  <a:lnTo>
                    <a:pt x="277" y="0"/>
                  </a:lnTo>
                  <a:lnTo>
                    <a:pt x="287" y="0"/>
                  </a:lnTo>
                  <a:lnTo>
                    <a:pt x="298" y="11"/>
                  </a:lnTo>
                  <a:lnTo>
                    <a:pt x="326" y="23"/>
                  </a:lnTo>
                  <a:lnTo>
                    <a:pt x="335" y="11"/>
                  </a:lnTo>
                  <a:lnTo>
                    <a:pt x="373" y="34"/>
                  </a:lnTo>
                  <a:lnTo>
                    <a:pt x="356" y="61"/>
                  </a:lnTo>
                  <a:lnTo>
                    <a:pt x="384" y="61"/>
                  </a:lnTo>
                  <a:lnTo>
                    <a:pt x="405" y="72"/>
                  </a:lnTo>
                  <a:lnTo>
                    <a:pt x="431" y="133"/>
                  </a:lnTo>
                  <a:lnTo>
                    <a:pt x="356" y="260"/>
                  </a:lnTo>
                  <a:lnTo>
                    <a:pt x="384" y="332"/>
                  </a:lnTo>
                  <a:lnTo>
                    <a:pt x="405" y="359"/>
                  </a:lnTo>
                  <a:lnTo>
                    <a:pt x="405" y="382"/>
                  </a:lnTo>
                  <a:lnTo>
                    <a:pt x="0" y="382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1" name="Freeform 52"/>
            <p:cNvSpPr>
              <a:spLocks/>
            </p:cNvSpPr>
            <p:nvPr/>
          </p:nvSpPr>
          <p:spPr bwMode="auto">
            <a:xfrm>
              <a:off x="8731250" y="1612900"/>
              <a:ext cx="696913" cy="247650"/>
            </a:xfrm>
            <a:custGeom>
              <a:avLst/>
              <a:gdLst>
                <a:gd name="T0" fmla="*/ 956074027 w 507"/>
                <a:gd name="T1" fmla="*/ 0 h 175"/>
                <a:gd name="T2" fmla="*/ 793579247 w 507"/>
                <a:gd name="T3" fmla="*/ 76099303 h 175"/>
                <a:gd name="T4" fmla="*/ 774685624 w 507"/>
                <a:gd name="T5" fmla="*/ 76099303 h 175"/>
                <a:gd name="T6" fmla="*/ 725558080 w 507"/>
                <a:gd name="T7" fmla="*/ 76099303 h 175"/>
                <a:gd name="T8" fmla="*/ 704774236 w 507"/>
                <a:gd name="T9" fmla="*/ 54071197 h 175"/>
                <a:gd name="T10" fmla="*/ 636753069 w 507"/>
                <a:gd name="T11" fmla="*/ 76099303 h 175"/>
                <a:gd name="T12" fmla="*/ 523384458 w 507"/>
                <a:gd name="T13" fmla="*/ 122160794 h 175"/>
                <a:gd name="T14" fmla="*/ 449694517 w 507"/>
                <a:gd name="T15" fmla="*/ 216283372 h 175"/>
                <a:gd name="T16" fmla="*/ 413794571 w 507"/>
                <a:gd name="T17" fmla="*/ 254333719 h 175"/>
                <a:gd name="T18" fmla="*/ 413794571 w 507"/>
                <a:gd name="T19" fmla="*/ 272356973 h 175"/>
                <a:gd name="T20" fmla="*/ 272084753 w 507"/>
                <a:gd name="T21" fmla="*/ 316416015 h 175"/>
                <a:gd name="T22" fmla="*/ 251299705 w 507"/>
                <a:gd name="T23" fmla="*/ 348457668 h 175"/>
                <a:gd name="T24" fmla="*/ 177611096 w 507"/>
                <a:gd name="T25" fmla="*/ 294386494 h 175"/>
                <a:gd name="T26" fmla="*/ 137931051 w 507"/>
                <a:gd name="T27" fmla="*/ 294386494 h 175"/>
                <a:gd name="T28" fmla="*/ 158716099 w 507"/>
                <a:gd name="T29" fmla="*/ 216283372 h 175"/>
                <a:gd name="T30" fmla="*/ 137931051 w 507"/>
                <a:gd name="T31" fmla="*/ 154202447 h 175"/>
                <a:gd name="T32" fmla="*/ 49126191 w 507"/>
                <a:gd name="T33" fmla="*/ 22029527 h 175"/>
                <a:gd name="T34" fmla="*/ 0 w 507"/>
                <a:gd name="T35" fmla="*/ 0 h 175"/>
                <a:gd name="T36" fmla="*/ 956074027 w 507"/>
                <a:gd name="T37" fmla="*/ 0 h 1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07"/>
                <a:gd name="T58" fmla="*/ 0 h 175"/>
                <a:gd name="T59" fmla="*/ 507 w 507"/>
                <a:gd name="T60" fmla="*/ 175 h 1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07" h="175">
                  <a:moveTo>
                    <a:pt x="506" y="0"/>
                  </a:moveTo>
                  <a:lnTo>
                    <a:pt x="420" y="38"/>
                  </a:lnTo>
                  <a:lnTo>
                    <a:pt x="410" y="38"/>
                  </a:lnTo>
                  <a:lnTo>
                    <a:pt x="384" y="38"/>
                  </a:lnTo>
                  <a:lnTo>
                    <a:pt x="373" y="27"/>
                  </a:lnTo>
                  <a:lnTo>
                    <a:pt x="337" y="38"/>
                  </a:lnTo>
                  <a:lnTo>
                    <a:pt x="277" y="61"/>
                  </a:lnTo>
                  <a:lnTo>
                    <a:pt x="238" y="108"/>
                  </a:lnTo>
                  <a:lnTo>
                    <a:pt x="219" y="127"/>
                  </a:lnTo>
                  <a:lnTo>
                    <a:pt x="219" y="136"/>
                  </a:lnTo>
                  <a:lnTo>
                    <a:pt x="144" y="158"/>
                  </a:lnTo>
                  <a:lnTo>
                    <a:pt x="133" y="174"/>
                  </a:lnTo>
                  <a:lnTo>
                    <a:pt x="94" y="147"/>
                  </a:lnTo>
                  <a:lnTo>
                    <a:pt x="73" y="147"/>
                  </a:lnTo>
                  <a:lnTo>
                    <a:pt x="84" y="108"/>
                  </a:lnTo>
                  <a:lnTo>
                    <a:pt x="73" y="77"/>
                  </a:lnTo>
                  <a:lnTo>
                    <a:pt x="26" y="11"/>
                  </a:lnTo>
                  <a:lnTo>
                    <a:pt x="0" y="0"/>
                  </a:lnTo>
                  <a:lnTo>
                    <a:pt x="506" y="0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2" name="Freeform 53"/>
            <p:cNvSpPr>
              <a:spLocks/>
            </p:cNvSpPr>
            <p:nvPr/>
          </p:nvSpPr>
          <p:spPr bwMode="auto">
            <a:xfrm>
              <a:off x="2438400" y="2963863"/>
              <a:ext cx="461963" cy="523875"/>
            </a:xfrm>
            <a:custGeom>
              <a:avLst/>
              <a:gdLst>
                <a:gd name="T0" fmla="*/ 0 w 336"/>
                <a:gd name="T1" fmla="*/ 737750080 h 371"/>
                <a:gd name="T2" fmla="*/ 20793832 w 336"/>
                <a:gd name="T3" fmla="*/ 67793096 h 371"/>
                <a:gd name="T4" fmla="*/ 20793832 w 336"/>
                <a:gd name="T5" fmla="*/ 0 h 371"/>
                <a:gd name="T6" fmla="*/ 183360833 w 336"/>
                <a:gd name="T7" fmla="*/ 0 h 371"/>
                <a:gd name="T8" fmla="*/ 544412370 w 336"/>
                <a:gd name="T9" fmla="*/ 21933557 h 371"/>
                <a:gd name="T10" fmla="*/ 544412370 w 336"/>
                <a:gd name="T11" fmla="*/ 99695824 h 371"/>
                <a:gd name="T12" fmla="*/ 604903379 w 336"/>
                <a:gd name="T13" fmla="*/ 197397818 h 371"/>
                <a:gd name="T14" fmla="*/ 633257722 w 336"/>
                <a:gd name="T15" fmla="*/ 319027150 h 371"/>
                <a:gd name="T16" fmla="*/ 633257722 w 336"/>
                <a:gd name="T17" fmla="*/ 737750080 h 371"/>
                <a:gd name="T18" fmla="*/ 0 w 336"/>
                <a:gd name="T19" fmla="*/ 737750080 h 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6"/>
                <a:gd name="T31" fmla="*/ 0 h 371"/>
                <a:gd name="T32" fmla="*/ 336 w 336"/>
                <a:gd name="T33" fmla="*/ 371 h 3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6" h="371">
                  <a:moveTo>
                    <a:pt x="0" y="370"/>
                  </a:moveTo>
                  <a:lnTo>
                    <a:pt x="11" y="34"/>
                  </a:lnTo>
                  <a:lnTo>
                    <a:pt x="11" y="0"/>
                  </a:lnTo>
                  <a:lnTo>
                    <a:pt x="97" y="0"/>
                  </a:lnTo>
                  <a:lnTo>
                    <a:pt x="288" y="11"/>
                  </a:lnTo>
                  <a:lnTo>
                    <a:pt x="288" y="50"/>
                  </a:lnTo>
                  <a:lnTo>
                    <a:pt x="320" y="99"/>
                  </a:lnTo>
                  <a:lnTo>
                    <a:pt x="335" y="160"/>
                  </a:lnTo>
                  <a:lnTo>
                    <a:pt x="335" y="370"/>
                  </a:lnTo>
                  <a:lnTo>
                    <a:pt x="0" y="370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3" name="Freeform 54"/>
            <p:cNvSpPr>
              <a:spLocks/>
            </p:cNvSpPr>
            <p:nvPr/>
          </p:nvSpPr>
          <p:spPr bwMode="auto">
            <a:xfrm>
              <a:off x="3327400" y="2981325"/>
              <a:ext cx="447675" cy="511175"/>
            </a:xfrm>
            <a:custGeom>
              <a:avLst/>
              <a:gdLst>
                <a:gd name="T0" fmla="*/ 269666496 w 326"/>
                <a:gd name="T1" fmla="*/ 697895025 h 362"/>
                <a:gd name="T2" fmla="*/ 269666496 w 326"/>
                <a:gd name="T3" fmla="*/ 719828944 h 362"/>
                <a:gd name="T4" fmla="*/ 0 w 326"/>
                <a:gd name="T5" fmla="*/ 719828944 h 362"/>
                <a:gd name="T6" fmla="*/ 39601381 w 326"/>
                <a:gd name="T7" fmla="*/ 75771100 h 362"/>
                <a:gd name="T8" fmla="*/ 39601381 w 326"/>
                <a:gd name="T9" fmla="*/ 21933924 h 362"/>
                <a:gd name="T10" fmla="*/ 201777844 w 326"/>
                <a:gd name="T11" fmla="*/ 21933924 h 362"/>
                <a:gd name="T12" fmla="*/ 222521942 w 326"/>
                <a:gd name="T13" fmla="*/ 0 h 362"/>
                <a:gd name="T14" fmla="*/ 294181500 w 326"/>
                <a:gd name="T15" fmla="*/ 75771100 h 362"/>
                <a:gd name="T16" fmla="*/ 343211507 w 326"/>
                <a:gd name="T17" fmla="*/ 45861713 h 362"/>
                <a:gd name="T18" fmla="*/ 403557061 w 326"/>
                <a:gd name="T19" fmla="*/ 75771100 h 362"/>
                <a:gd name="T20" fmla="*/ 495959344 w 326"/>
                <a:gd name="T21" fmla="*/ 21933924 h 362"/>
                <a:gd name="T22" fmla="*/ 544989351 w 326"/>
                <a:gd name="T23" fmla="*/ 45861713 h 362"/>
                <a:gd name="T24" fmla="*/ 584590721 w 326"/>
                <a:gd name="T25" fmla="*/ 121632823 h 362"/>
                <a:gd name="T26" fmla="*/ 563847996 w 326"/>
                <a:gd name="T27" fmla="*/ 197403945 h 362"/>
                <a:gd name="T28" fmla="*/ 612878003 w 326"/>
                <a:gd name="T29" fmla="*/ 221331728 h 362"/>
                <a:gd name="T30" fmla="*/ 612878003 w 326"/>
                <a:gd name="T31" fmla="*/ 697895025 h 362"/>
                <a:gd name="T32" fmla="*/ 269666496 w 326"/>
                <a:gd name="T33" fmla="*/ 697895025 h 3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6"/>
                <a:gd name="T52" fmla="*/ 0 h 362"/>
                <a:gd name="T53" fmla="*/ 326 w 326"/>
                <a:gd name="T54" fmla="*/ 362 h 3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6" h="362">
                  <a:moveTo>
                    <a:pt x="143" y="350"/>
                  </a:moveTo>
                  <a:lnTo>
                    <a:pt x="143" y="361"/>
                  </a:lnTo>
                  <a:lnTo>
                    <a:pt x="0" y="361"/>
                  </a:lnTo>
                  <a:lnTo>
                    <a:pt x="21" y="38"/>
                  </a:lnTo>
                  <a:lnTo>
                    <a:pt x="21" y="11"/>
                  </a:lnTo>
                  <a:lnTo>
                    <a:pt x="107" y="11"/>
                  </a:lnTo>
                  <a:lnTo>
                    <a:pt x="118" y="0"/>
                  </a:lnTo>
                  <a:lnTo>
                    <a:pt x="156" y="38"/>
                  </a:lnTo>
                  <a:lnTo>
                    <a:pt x="182" y="23"/>
                  </a:lnTo>
                  <a:lnTo>
                    <a:pt x="214" y="38"/>
                  </a:lnTo>
                  <a:lnTo>
                    <a:pt x="263" y="11"/>
                  </a:lnTo>
                  <a:lnTo>
                    <a:pt x="289" y="23"/>
                  </a:lnTo>
                  <a:lnTo>
                    <a:pt x="310" y="61"/>
                  </a:lnTo>
                  <a:lnTo>
                    <a:pt x="299" y="99"/>
                  </a:lnTo>
                  <a:lnTo>
                    <a:pt x="325" y="111"/>
                  </a:lnTo>
                  <a:lnTo>
                    <a:pt x="325" y="350"/>
                  </a:lnTo>
                  <a:lnTo>
                    <a:pt x="143" y="350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4" name="Freeform 55"/>
            <p:cNvSpPr>
              <a:spLocks/>
            </p:cNvSpPr>
            <p:nvPr/>
          </p:nvSpPr>
          <p:spPr bwMode="auto">
            <a:xfrm>
              <a:off x="8928100" y="1612900"/>
              <a:ext cx="758825" cy="406400"/>
            </a:xfrm>
            <a:custGeom>
              <a:avLst/>
              <a:gdLst>
                <a:gd name="T0" fmla="*/ 1041253500 w 552"/>
                <a:gd name="T1" fmla="*/ 0 h 288"/>
                <a:gd name="T2" fmla="*/ 1024245929 w 552"/>
                <a:gd name="T3" fmla="*/ 117483461 h 288"/>
                <a:gd name="T4" fmla="*/ 999678981 w 552"/>
                <a:gd name="T5" fmla="*/ 153325668 h 288"/>
                <a:gd name="T6" fmla="*/ 999678981 w 552"/>
                <a:gd name="T7" fmla="*/ 171246772 h 288"/>
                <a:gd name="T8" fmla="*/ 890074181 w 552"/>
                <a:gd name="T9" fmla="*/ 215053330 h 288"/>
                <a:gd name="T10" fmla="*/ 910860753 w 552"/>
                <a:gd name="T11" fmla="*/ 270807718 h 288"/>
                <a:gd name="T12" fmla="*/ 890074181 w 552"/>
                <a:gd name="T13" fmla="*/ 296694540 h 288"/>
                <a:gd name="T14" fmla="*/ 818263524 w 552"/>
                <a:gd name="T15" fmla="*/ 350457851 h 288"/>
                <a:gd name="T16" fmla="*/ 780468007 w 552"/>
                <a:gd name="T17" fmla="*/ 350457851 h 288"/>
                <a:gd name="T18" fmla="*/ 727555108 w 552"/>
                <a:gd name="T19" fmla="*/ 368378954 h 288"/>
                <a:gd name="T20" fmla="*/ 687870606 w 552"/>
                <a:gd name="T21" fmla="*/ 368378954 h 288"/>
                <a:gd name="T22" fmla="*/ 659523281 w 552"/>
                <a:gd name="T23" fmla="*/ 368378954 h 288"/>
                <a:gd name="T24" fmla="*/ 568816240 w 552"/>
                <a:gd name="T25" fmla="*/ 414176634 h 288"/>
                <a:gd name="T26" fmla="*/ 549918482 w 552"/>
                <a:gd name="T27" fmla="*/ 414176634 h 288"/>
                <a:gd name="T28" fmla="*/ 415745359 w 552"/>
                <a:gd name="T29" fmla="*/ 513738948 h 288"/>
                <a:gd name="T30" fmla="*/ 385509220 w 552"/>
                <a:gd name="T31" fmla="*/ 513738948 h 288"/>
                <a:gd name="T32" fmla="*/ 325036857 w 552"/>
                <a:gd name="T33" fmla="*/ 571484412 h 288"/>
                <a:gd name="T34" fmla="*/ 236218630 w 552"/>
                <a:gd name="T35" fmla="*/ 471922099 h 288"/>
                <a:gd name="T36" fmla="*/ 211651681 w 552"/>
                <a:gd name="T37" fmla="*/ 414176634 h 288"/>
                <a:gd name="T38" fmla="*/ 183305731 w 552"/>
                <a:gd name="T39" fmla="*/ 414176634 h 288"/>
                <a:gd name="T40" fmla="*/ 162519116 w 552"/>
                <a:gd name="T41" fmla="*/ 414176634 h 288"/>
                <a:gd name="T42" fmla="*/ 183305731 w 552"/>
                <a:gd name="T43" fmla="*/ 471922099 h 288"/>
                <a:gd name="T44" fmla="*/ 141731169 w 552"/>
                <a:gd name="T45" fmla="*/ 450018841 h 288"/>
                <a:gd name="T46" fmla="*/ 88818249 w 552"/>
                <a:gd name="T47" fmla="*/ 513738948 h 288"/>
                <a:gd name="T48" fmla="*/ 52912920 w 552"/>
                <a:gd name="T49" fmla="*/ 513738948 h 288"/>
                <a:gd name="T50" fmla="*/ 0 w 552"/>
                <a:gd name="T51" fmla="*/ 314615644 h 288"/>
                <a:gd name="T52" fmla="*/ 141731169 w 552"/>
                <a:gd name="T53" fmla="*/ 270807718 h 288"/>
                <a:gd name="T54" fmla="*/ 141731169 w 552"/>
                <a:gd name="T55" fmla="*/ 252886614 h 288"/>
                <a:gd name="T56" fmla="*/ 183305731 w 552"/>
                <a:gd name="T57" fmla="*/ 215053330 h 288"/>
                <a:gd name="T58" fmla="*/ 257006576 w 552"/>
                <a:gd name="T59" fmla="*/ 117483461 h 288"/>
                <a:gd name="T60" fmla="*/ 366611462 w 552"/>
                <a:gd name="T61" fmla="*/ 71684436 h 288"/>
                <a:gd name="T62" fmla="*/ 434643117 w 552"/>
                <a:gd name="T63" fmla="*/ 53763333 h 288"/>
                <a:gd name="T64" fmla="*/ 455431064 w 552"/>
                <a:gd name="T65" fmla="*/ 71684436 h 288"/>
                <a:gd name="T66" fmla="*/ 508343963 w 552"/>
                <a:gd name="T67" fmla="*/ 71684436 h 288"/>
                <a:gd name="T68" fmla="*/ 529130535 w 552"/>
                <a:gd name="T69" fmla="*/ 71684436 h 288"/>
                <a:gd name="T70" fmla="*/ 687870606 w 552"/>
                <a:gd name="T71" fmla="*/ 0 h 288"/>
                <a:gd name="T72" fmla="*/ 1041253500 w 552"/>
                <a:gd name="T73" fmla="*/ 0 h 2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2"/>
                <a:gd name="T112" fmla="*/ 0 h 288"/>
                <a:gd name="T113" fmla="*/ 552 w 552"/>
                <a:gd name="T114" fmla="*/ 288 h 2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2" h="288">
                  <a:moveTo>
                    <a:pt x="551" y="0"/>
                  </a:moveTo>
                  <a:lnTo>
                    <a:pt x="542" y="59"/>
                  </a:lnTo>
                  <a:lnTo>
                    <a:pt x="529" y="77"/>
                  </a:lnTo>
                  <a:lnTo>
                    <a:pt x="529" y="86"/>
                  </a:lnTo>
                  <a:lnTo>
                    <a:pt x="471" y="108"/>
                  </a:lnTo>
                  <a:lnTo>
                    <a:pt x="482" y="136"/>
                  </a:lnTo>
                  <a:lnTo>
                    <a:pt x="471" y="149"/>
                  </a:lnTo>
                  <a:lnTo>
                    <a:pt x="433" y="176"/>
                  </a:lnTo>
                  <a:lnTo>
                    <a:pt x="413" y="176"/>
                  </a:lnTo>
                  <a:lnTo>
                    <a:pt x="385" y="185"/>
                  </a:lnTo>
                  <a:lnTo>
                    <a:pt x="364" y="185"/>
                  </a:lnTo>
                  <a:lnTo>
                    <a:pt x="349" y="185"/>
                  </a:lnTo>
                  <a:lnTo>
                    <a:pt x="301" y="208"/>
                  </a:lnTo>
                  <a:lnTo>
                    <a:pt x="291" y="208"/>
                  </a:lnTo>
                  <a:lnTo>
                    <a:pt x="220" y="258"/>
                  </a:lnTo>
                  <a:lnTo>
                    <a:pt x="204" y="258"/>
                  </a:lnTo>
                  <a:lnTo>
                    <a:pt x="172" y="287"/>
                  </a:lnTo>
                  <a:lnTo>
                    <a:pt x="125" y="237"/>
                  </a:lnTo>
                  <a:lnTo>
                    <a:pt x="112" y="208"/>
                  </a:lnTo>
                  <a:lnTo>
                    <a:pt x="97" y="208"/>
                  </a:lnTo>
                  <a:lnTo>
                    <a:pt x="86" y="208"/>
                  </a:lnTo>
                  <a:lnTo>
                    <a:pt x="97" y="237"/>
                  </a:lnTo>
                  <a:lnTo>
                    <a:pt x="75" y="226"/>
                  </a:lnTo>
                  <a:lnTo>
                    <a:pt x="47" y="258"/>
                  </a:lnTo>
                  <a:lnTo>
                    <a:pt x="28" y="258"/>
                  </a:lnTo>
                  <a:lnTo>
                    <a:pt x="0" y="158"/>
                  </a:lnTo>
                  <a:lnTo>
                    <a:pt x="75" y="136"/>
                  </a:lnTo>
                  <a:lnTo>
                    <a:pt x="75" y="127"/>
                  </a:lnTo>
                  <a:lnTo>
                    <a:pt x="97" y="108"/>
                  </a:lnTo>
                  <a:lnTo>
                    <a:pt x="136" y="59"/>
                  </a:lnTo>
                  <a:lnTo>
                    <a:pt x="194" y="36"/>
                  </a:lnTo>
                  <a:lnTo>
                    <a:pt x="230" y="27"/>
                  </a:lnTo>
                  <a:lnTo>
                    <a:pt x="241" y="36"/>
                  </a:lnTo>
                  <a:lnTo>
                    <a:pt x="269" y="36"/>
                  </a:lnTo>
                  <a:lnTo>
                    <a:pt x="280" y="36"/>
                  </a:lnTo>
                  <a:lnTo>
                    <a:pt x="364" y="0"/>
                  </a:lnTo>
                  <a:lnTo>
                    <a:pt x="551" y="0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5" name="Freeform 56"/>
            <p:cNvSpPr>
              <a:spLocks/>
            </p:cNvSpPr>
            <p:nvPr/>
          </p:nvSpPr>
          <p:spPr bwMode="auto">
            <a:xfrm>
              <a:off x="2106613" y="2501900"/>
              <a:ext cx="482600" cy="514350"/>
            </a:xfrm>
            <a:custGeom>
              <a:avLst/>
              <a:gdLst>
                <a:gd name="T0" fmla="*/ 274112666 w 351"/>
                <a:gd name="T1" fmla="*/ 95841504 h 364"/>
                <a:gd name="T2" fmla="*/ 478278604 w 351"/>
                <a:gd name="T3" fmla="*/ 155743476 h 364"/>
                <a:gd name="T4" fmla="*/ 587923636 w 351"/>
                <a:gd name="T5" fmla="*/ 231618598 h 364"/>
                <a:gd name="T6" fmla="*/ 661650041 w 351"/>
                <a:gd name="T7" fmla="*/ 231618598 h 364"/>
                <a:gd name="T8" fmla="*/ 640855626 w 351"/>
                <a:gd name="T9" fmla="*/ 660910031 h 364"/>
                <a:gd name="T10" fmla="*/ 478278604 w 351"/>
                <a:gd name="T11" fmla="*/ 660910031 h 364"/>
                <a:gd name="T12" fmla="*/ 478278604 w 351"/>
                <a:gd name="T13" fmla="*/ 724805280 h 364"/>
                <a:gd name="T14" fmla="*/ 49150958 w 351"/>
                <a:gd name="T15" fmla="*/ 702840846 h 364"/>
                <a:gd name="T16" fmla="*/ 49150958 w 351"/>
                <a:gd name="T17" fmla="*/ 501173322 h 364"/>
                <a:gd name="T18" fmla="*/ 0 w 351"/>
                <a:gd name="T19" fmla="*/ 401338586 h 364"/>
                <a:gd name="T20" fmla="*/ 49150958 w 351"/>
                <a:gd name="T21" fmla="*/ 401338586 h 364"/>
                <a:gd name="T22" fmla="*/ 49150958 w 351"/>
                <a:gd name="T23" fmla="*/ 255578257 h 364"/>
                <a:gd name="T24" fmla="*/ 109645075 w 351"/>
                <a:gd name="T25" fmla="*/ 155743476 h 364"/>
                <a:gd name="T26" fmla="*/ 109645075 w 351"/>
                <a:gd name="T27" fmla="*/ 77871738 h 364"/>
                <a:gd name="T28" fmla="*/ 143673175 w 351"/>
                <a:gd name="T29" fmla="*/ 0 h 364"/>
                <a:gd name="T30" fmla="*/ 232522460 w 351"/>
                <a:gd name="T31" fmla="*/ 31947635 h 364"/>
                <a:gd name="T32" fmla="*/ 274112666 w 351"/>
                <a:gd name="T33" fmla="*/ 95841504 h 3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1"/>
                <a:gd name="T52" fmla="*/ 0 h 364"/>
                <a:gd name="T53" fmla="*/ 351 w 351"/>
                <a:gd name="T54" fmla="*/ 364 h 3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1" h="364">
                  <a:moveTo>
                    <a:pt x="145" y="48"/>
                  </a:moveTo>
                  <a:lnTo>
                    <a:pt x="253" y="78"/>
                  </a:lnTo>
                  <a:lnTo>
                    <a:pt x="311" y="116"/>
                  </a:lnTo>
                  <a:lnTo>
                    <a:pt x="350" y="116"/>
                  </a:lnTo>
                  <a:lnTo>
                    <a:pt x="339" y="331"/>
                  </a:lnTo>
                  <a:lnTo>
                    <a:pt x="253" y="331"/>
                  </a:lnTo>
                  <a:lnTo>
                    <a:pt x="253" y="363"/>
                  </a:lnTo>
                  <a:lnTo>
                    <a:pt x="26" y="352"/>
                  </a:lnTo>
                  <a:lnTo>
                    <a:pt x="26" y="251"/>
                  </a:lnTo>
                  <a:lnTo>
                    <a:pt x="0" y="201"/>
                  </a:lnTo>
                  <a:lnTo>
                    <a:pt x="26" y="201"/>
                  </a:lnTo>
                  <a:lnTo>
                    <a:pt x="26" y="128"/>
                  </a:lnTo>
                  <a:lnTo>
                    <a:pt x="58" y="78"/>
                  </a:lnTo>
                  <a:lnTo>
                    <a:pt x="58" y="39"/>
                  </a:lnTo>
                  <a:lnTo>
                    <a:pt x="76" y="0"/>
                  </a:lnTo>
                  <a:lnTo>
                    <a:pt x="123" y="16"/>
                  </a:lnTo>
                  <a:lnTo>
                    <a:pt x="145" y="48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6" name="Freeform 57"/>
            <p:cNvSpPr>
              <a:spLocks/>
            </p:cNvSpPr>
            <p:nvPr/>
          </p:nvSpPr>
          <p:spPr bwMode="auto">
            <a:xfrm>
              <a:off x="3078163" y="2500313"/>
              <a:ext cx="477837" cy="496887"/>
            </a:xfrm>
            <a:custGeom>
              <a:avLst/>
              <a:gdLst>
                <a:gd name="T0" fmla="*/ 69760080 w 348"/>
                <a:gd name="T1" fmla="*/ 0 h 352"/>
                <a:gd name="T2" fmla="*/ 654230196 w 348"/>
                <a:gd name="T3" fmla="*/ 35867617 h 352"/>
                <a:gd name="T4" fmla="*/ 633490979 w 348"/>
                <a:gd name="T5" fmla="*/ 378602530 h 352"/>
                <a:gd name="T6" fmla="*/ 559960404 w 348"/>
                <a:gd name="T7" fmla="*/ 500153470 h 352"/>
                <a:gd name="T8" fmla="*/ 559960404 w 348"/>
                <a:gd name="T9" fmla="*/ 677499720 h 352"/>
                <a:gd name="T10" fmla="*/ 544876962 w 348"/>
                <a:gd name="T11" fmla="*/ 699417793 h 352"/>
                <a:gd name="T12" fmla="*/ 382733743 w 348"/>
                <a:gd name="T13" fmla="*/ 699417793 h 352"/>
                <a:gd name="T14" fmla="*/ 382733743 w 348"/>
                <a:gd name="T15" fmla="*/ 555947368 h 352"/>
                <a:gd name="T16" fmla="*/ 320516007 w 348"/>
                <a:gd name="T17" fmla="*/ 577866853 h 352"/>
                <a:gd name="T18" fmla="*/ 231903363 w 348"/>
                <a:gd name="T19" fmla="*/ 555947368 h 352"/>
                <a:gd name="T20" fmla="*/ 137633528 w 348"/>
                <a:gd name="T21" fmla="*/ 500153470 h 352"/>
                <a:gd name="T22" fmla="*/ 69760080 w 348"/>
                <a:gd name="T23" fmla="*/ 402513797 h 352"/>
                <a:gd name="T24" fmla="*/ 0 w 348"/>
                <a:gd name="T25" fmla="*/ 402513797 h 352"/>
                <a:gd name="T26" fmla="*/ 28280262 w 348"/>
                <a:gd name="T27" fmla="*/ 81698380 h 352"/>
                <a:gd name="T28" fmla="*/ 69760080 w 348"/>
                <a:gd name="T29" fmla="*/ 0 h 3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8"/>
                <a:gd name="T46" fmla="*/ 0 h 352"/>
                <a:gd name="T47" fmla="*/ 348 w 348"/>
                <a:gd name="T48" fmla="*/ 352 h 3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8" h="352">
                  <a:moveTo>
                    <a:pt x="37" y="0"/>
                  </a:moveTo>
                  <a:lnTo>
                    <a:pt x="347" y="18"/>
                  </a:lnTo>
                  <a:lnTo>
                    <a:pt x="336" y="190"/>
                  </a:lnTo>
                  <a:lnTo>
                    <a:pt x="297" y="251"/>
                  </a:lnTo>
                  <a:lnTo>
                    <a:pt x="297" y="340"/>
                  </a:lnTo>
                  <a:lnTo>
                    <a:pt x="289" y="351"/>
                  </a:lnTo>
                  <a:lnTo>
                    <a:pt x="203" y="351"/>
                  </a:lnTo>
                  <a:lnTo>
                    <a:pt x="203" y="279"/>
                  </a:lnTo>
                  <a:lnTo>
                    <a:pt x="170" y="290"/>
                  </a:lnTo>
                  <a:lnTo>
                    <a:pt x="123" y="279"/>
                  </a:lnTo>
                  <a:lnTo>
                    <a:pt x="73" y="251"/>
                  </a:lnTo>
                  <a:lnTo>
                    <a:pt x="37" y="202"/>
                  </a:lnTo>
                  <a:lnTo>
                    <a:pt x="0" y="202"/>
                  </a:lnTo>
                  <a:lnTo>
                    <a:pt x="15" y="41"/>
                  </a:lnTo>
                  <a:lnTo>
                    <a:pt x="37" y="0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7" name="Freeform 58"/>
            <p:cNvSpPr>
              <a:spLocks/>
            </p:cNvSpPr>
            <p:nvPr/>
          </p:nvSpPr>
          <p:spPr bwMode="auto">
            <a:xfrm>
              <a:off x="3167063" y="1722438"/>
              <a:ext cx="588962" cy="433387"/>
            </a:xfrm>
            <a:custGeom>
              <a:avLst/>
              <a:gdLst>
                <a:gd name="T0" fmla="*/ 719565666 w 428"/>
                <a:gd name="T1" fmla="*/ 21922038 h 307"/>
                <a:gd name="T2" fmla="*/ 719565666 w 428"/>
                <a:gd name="T3" fmla="*/ 67756594 h 307"/>
                <a:gd name="T4" fmla="*/ 808565127 w 428"/>
                <a:gd name="T5" fmla="*/ 217221472 h 307"/>
                <a:gd name="T6" fmla="*/ 677906249 w 428"/>
                <a:gd name="T7" fmla="*/ 245120572 h 307"/>
                <a:gd name="T8" fmla="*/ 677906249 w 428"/>
                <a:gd name="T9" fmla="*/ 414512796 h 307"/>
                <a:gd name="T10" fmla="*/ 609738045 w 428"/>
                <a:gd name="T11" fmla="*/ 458355450 h 307"/>
                <a:gd name="T12" fmla="*/ 496122079 w 428"/>
                <a:gd name="T13" fmla="*/ 609812147 h 307"/>
                <a:gd name="T14" fmla="*/ 496122079 w 428"/>
                <a:gd name="T15" fmla="*/ 583904932 h 307"/>
                <a:gd name="T16" fmla="*/ 0 w 428"/>
                <a:gd name="T17" fmla="*/ 556005831 h 307"/>
                <a:gd name="T18" fmla="*/ 39765943 w 428"/>
                <a:gd name="T19" fmla="*/ 0 h 307"/>
                <a:gd name="T20" fmla="*/ 719565666 w 428"/>
                <a:gd name="T21" fmla="*/ 21922038 h 3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8"/>
                <a:gd name="T34" fmla="*/ 0 h 307"/>
                <a:gd name="T35" fmla="*/ 428 w 428"/>
                <a:gd name="T36" fmla="*/ 307 h 3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8" h="307">
                  <a:moveTo>
                    <a:pt x="380" y="11"/>
                  </a:moveTo>
                  <a:lnTo>
                    <a:pt x="380" y="34"/>
                  </a:lnTo>
                  <a:lnTo>
                    <a:pt x="427" y="109"/>
                  </a:lnTo>
                  <a:lnTo>
                    <a:pt x="358" y="123"/>
                  </a:lnTo>
                  <a:lnTo>
                    <a:pt x="358" y="208"/>
                  </a:lnTo>
                  <a:lnTo>
                    <a:pt x="322" y="230"/>
                  </a:lnTo>
                  <a:lnTo>
                    <a:pt x="262" y="306"/>
                  </a:lnTo>
                  <a:lnTo>
                    <a:pt x="262" y="293"/>
                  </a:lnTo>
                  <a:lnTo>
                    <a:pt x="0" y="279"/>
                  </a:lnTo>
                  <a:lnTo>
                    <a:pt x="21" y="0"/>
                  </a:lnTo>
                  <a:lnTo>
                    <a:pt x="380" y="11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8" name="Freeform 59"/>
            <p:cNvSpPr>
              <a:spLocks/>
            </p:cNvSpPr>
            <p:nvPr/>
          </p:nvSpPr>
          <p:spPr bwMode="auto">
            <a:xfrm>
              <a:off x="4030663" y="2317750"/>
              <a:ext cx="598487" cy="452438"/>
            </a:xfrm>
            <a:custGeom>
              <a:avLst/>
              <a:gdLst>
                <a:gd name="T0" fmla="*/ 393726085 w 435"/>
                <a:gd name="T1" fmla="*/ 21989898 h 320"/>
                <a:gd name="T2" fmla="*/ 456192976 w 435"/>
                <a:gd name="T3" fmla="*/ 21989898 h 320"/>
                <a:gd name="T4" fmla="*/ 711735847 w 435"/>
                <a:gd name="T5" fmla="*/ 43978382 h 320"/>
                <a:gd name="T6" fmla="*/ 821524645 w 435"/>
                <a:gd name="T7" fmla="*/ 75962919 h 320"/>
                <a:gd name="T8" fmla="*/ 800702806 w 435"/>
                <a:gd name="T9" fmla="*/ 215894936 h 320"/>
                <a:gd name="T10" fmla="*/ 781774112 w 435"/>
                <a:gd name="T11" fmla="*/ 439785298 h 320"/>
                <a:gd name="T12" fmla="*/ 728771568 w 435"/>
                <a:gd name="T13" fmla="*/ 461775190 h 320"/>
                <a:gd name="T14" fmla="*/ 747701638 w 435"/>
                <a:gd name="T15" fmla="*/ 493759716 h 320"/>
                <a:gd name="T16" fmla="*/ 690914008 w 435"/>
                <a:gd name="T17" fmla="*/ 493759716 h 320"/>
                <a:gd name="T18" fmla="*/ 637911464 w 435"/>
                <a:gd name="T19" fmla="*/ 561725775 h 320"/>
                <a:gd name="T20" fmla="*/ 618982770 w 435"/>
                <a:gd name="T21" fmla="*/ 561725775 h 320"/>
                <a:gd name="T22" fmla="*/ 435369762 w 435"/>
                <a:gd name="T23" fmla="*/ 615700194 h 320"/>
                <a:gd name="T24" fmla="*/ 304759212 w 435"/>
                <a:gd name="T25" fmla="*/ 593710302 h 320"/>
                <a:gd name="T26" fmla="*/ 255542957 w 435"/>
                <a:gd name="T27" fmla="*/ 561725775 h 320"/>
                <a:gd name="T28" fmla="*/ 183613094 w 435"/>
                <a:gd name="T29" fmla="*/ 593710302 h 320"/>
                <a:gd name="T30" fmla="*/ 183613094 w 435"/>
                <a:gd name="T31" fmla="*/ 615700194 h 320"/>
                <a:gd name="T32" fmla="*/ 141967999 w 435"/>
                <a:gd name="T33" fmla="*/ 637688673 h 320"/>
                <a:gd name="T34" fmla="*/ 0 w 435"/>
                <a:gd name="T35" fmla="*/ 539737297 h 320"/>
                <a:gd name="T36" fmla="*/ 32179341 w 435"/>
                <a:gd name="T37" fmla="*/ 461775190 h 320"/>
                <a:gd name="T38" fmla="*/ 53001190 w 435"/>
                <a:gd name="T39" fmla="*/ 461775190 h 320"/>
                <a:gd name="T40" fmla="*/ 32179341 w 435"/>
                <a:gd name="T41" fmla="*/ 439785298 h 320"/>
                <a:gd name="T42" fmla="*/ 53001190 w 435"/>
                <a:gd name="T43" fmla="*/ 259873307 h 320"/>
                <a:gd name="T44" fmla="*/ 73823028 w 435"/>
                <a:gd name="T45" fmla="*/ 143930414 h 320"/>
                <a:gd name="T46" fmla="*/ 162791213 w 435"/>
                <a:gd name="T47" fmla="*/ 121940522 h 320"/>
                <a:gd name="T48" fmla="*/ 212006135 w 435"/>
                <a:gd name="T49" fmla="*/ 75962919 h 320"/>
                <a:gd name="T50" fmla="*/ 304759212 w 435"/>
                <a:gd name="T51" fmla="*/ 75962919 h 320"/>
                <a:gd name="T52" fmla="*/ 325581050 w 435"/>
                <a:gd name="T53" fmla="*/ 21989898 h 320"/>
                <a:gd name="T54" fmla="*/ 325581050 w 435"/>
                <a:gd name="T55" fmla="*/ 0 h 320"/>
                <a:gd name="T56" fmla="*/ 393726085 w 435"/>
                <a:gd name="T57" fmla="*/ 21989898 h 3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35"/>
                <a:gd name="T88" fmla="*/ 0 h 320"/>
                <a:gd name="T89" fmla="*/ 435 w 435"/>
                <a:gd name="T90" fmla="*/ 320 h 32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35" h="320">
                  <a:moveTo>
                    <a:pt x="208" y="11"/>
                  </a:moveTo>
                  <a:lnTo>
                    <a:pt x="241" y="11"/>
                  </a:lnTo>
                  <a:lnTo>
                    <a:pt x="376" y="22"/>
                  </a:lnTo>
                  <a:lnTo>
                    <a:pt x="434" y="38"/>
                  </a:lnTo>
                  <a:lnTo>
                    <a:pt x="423" y="108"/>
                  </a:lnTo>
                  <a:lnTo>
                    <a:pt x="413" y="220"/>
                  </a:lnTo>
                  <a:lnTo>
                    <a:pt x="385" y="231"/>
                  </a:lnTo>
                  <a:lnTo>
                    <a:pt x="395" y="247"/>
                  </a:lnTo>
                  <a:lnTo>
                    <a:pt x="365" y="247"/>
                  </a:lnTo>
                  <a:lnTo>
                    <a:pt x="337" y="281"/>
                  </a:lnTo>
                  <a:lnTo>
                    <a:pt x="327" y="281"/>
                  </a:lnTo>
                  <a:lnTo>
                    <a:pt x="230" y="308"/>
                  </a:lnTo>
                  <a:lnTo>
                    <a:pt x="161" y="297"/>
                  </a:lnTo>
                  <a:lnTo>
                    <a:pt x="135" y="281"/>
                  </a:lnTo>
                  <a:lnTo>
                    <a:pt x="97" y="297"/>
                  </a:lnTo>
                  <a:lnTo>
                    <a:pt x="97" y="308"/>
                  </a:lnTo>
                  <a:lnTo>
                    <a:pt x="75" y="319"/>
                  </a:lnTo>
                  <a:lnTo>
                    <a:pt x="0" y="270"/>
                  </a:lnTo>
                  <a:lnTo>
                    <a:pt x="17" y="231"/>
                  </a:lnTo>
                  <a:lnTo>
                    <a:pt x="28" y="231"/>
                  </a:lnTo>
                  <a:lnTo>
                    <a:pt x="17" y="220"/>
                  </a:lnTo>
                  <a:lnTo>
                    <a:pt x="28" y="130"/>
                  </a:lnTo>
                  <a:lnTo>
                    <a:pt x="39" y="72"/>
                  </a:lnTo>
                  <a:lnTo>
                    <a:pt x="86" y="61"/>
                  </a:lnTo>
                  <a:lnTo>
                    <a:pt x="112" y="38"/>
                  </a:lnTo>
                  <a:lnTo>
                    <a:pt x="161" y="38"/>
                  </a:lnTo>
                  <a:lnTo>
                    <a:pt x="172" y="11"/>
                  </a:lnTo>
                  <a:lnTo>
                    <a:pt x="172" y="0"/>
                  </a:lnTo>
                  <a:lnTo>
                    <a:pt x="208" y="11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29" name="Freeform 60"/>
            <p:cNvSpPr>
              <a:spLocks/>
            </p:cNvSpPr>
            <p:nvPr/>
          </p:nvSpPr>
          <p:spPr bwMode="auto">
            <a:xfrm>
              <a:off x="3773488" y="1878013"/>
              <a:ext cx="508000" cy="228600"/>
            </a:xfrm>
            <a:custGeom>
              <a:avLst/>
              <a:gdLst>
                <a:gd name="T0" fmla="*/ 0 w 370"/>
                <a:gd name="T1" fmla="*/ 22177037 h 161"/>
                <a:gd name="T2" fmla="*/ 64091752 w 370"/>
                <a:gd name="T3" fmla="*/ 22177037 h 161"/>
                <a:gd name="T4" fmla="*/ 154574781 w 370"/>
                <a:gd name="T5" fmla="*/ 46368877 h 161"/>
                <a:gd name="T6" fmla="*/ 243172741 w 370"/>
                <a:gd name="T7" fmla="*/ 76609391 h 161"/>
                <a:gd name="T8" fmla="*/ 335539467 w 370"/>
                <a:gd name="T9" fmla="*/ 46368877 h 161"/>
                <a:gd name="T10" fmla="*/ 405286557 w 370"/>
                <a:gd name="T11" fmla="*/ 0 h 161"/>
                <a:gd name="T12" fmla="*/ 582482390 w 370"/>
                <a:gd name="T13" fmla="*/ 0 h 161"/>
                <a:gd name="T14" fmla="*/ 606987204 w 370"/>
                <a:gd name="T15" fmla="*/ 46368877 h 161"/>
                <a:gd name="T16" fmla="*/ 695585121 w 370"/>
                <a:gd name="T17" fmla="*/ 46368877 h 161"/>
                <a:gd name="T18" fmla="*/ 674849117 w 370"/>
                <a:gd name="T19" fmla="*/ 217733697 h 161"/>
                <a:gd name="T20" fmla="*/ 622067934 w 370"/>
                <a:gd name="T21" fmla="*/ 322567345 h 161"/>
                <a:gd name="T22" fmla="*/ 606987204 w 370"/>
                <a:gd name="T23" fmla="*/ 300390314 h 161"/>
                <a:gd name="T24" fmla="*/ 473148470 w 370"/>
                <a:gd name="T25" fmla="*/ 268133588 h 161"/>
                <a:gd name="T26" fmla="*/ 335539467 w 370"/>
                <a:gd name="T27" fmla="*/ 199589111 h 161"/>
                <a:gd name="T28" fmla="*/ 295953923 w 370"/>
                <a:gd name="T29" fmla="*/ 199589111 h 161"/>
                <a:gd name="T30" fmla="*/ 222436737 w 370"/>
                <a:gd name="T31" fmla="*/ 217733697 h 161"/>
                <a:gd name="T32" fmla="*/ 64091752 w 370"/>
                <a:gd name="T33" fmla="*/ 199589111 h 161"/>
                <a:gd name="T34" fmla="*/ 0 w 370"/>
                <a:gd name="T35" fmla="*/ 22177037 h 1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0"/>
                <a:gd name="T55" fmla="*/ 0 h 161"/>
                <a:gd name="T56" fmla="*/ 370 w 370"/>
                <a:gd name="T57" fmla="*/ 161 h 1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0" h="161">
                  <a:moveTo>
                    <a:pt x="0" y="11"/>
                  </a:moveTo>
                  <a:lnTo>
                    <a:pt x="34" y="11"/>
                  </a:lnTo>
                  <a:lnTo>
                    <a:pt x="82" y="23"/>
                  </a:lnTo>
                  <a:lnTo>
                    <a:pt x="129" y="38"/>
                  </a:lnTo>
                  <a:lnTo>
                    <a:pt x="178" y="23"/>
                  </a:lnTo>
                  <a:lnTo>
                    <a:pt x="215" y="0"/>
                  </a:lnTo>
                  <a:lnTo>
                    <a:pt x="309" y="0"/>
                  </a:lnTo>
                  <a:lnTo>
                    <a:pt x="322" y="23"/>
                  </a:lnTo>
                  <a:lnTo>
                    <a:pt x="369" y="23"/>
                  </a:lnTo>
                  <a:lnTo>
                    <a:pt x="358" y="108"/>
                  </a:lnTo>
                  <a:lnTo>
                    <a:pt x="330" y="160"/>
                  </a:lnTo>
                  <a:lnTo>
                    <a:pt x="322" y="149"/>
                  </a:lnTo>
                  <a:lnTo>
                    <a:pt x="251" y="133"/>
                  </a:lnTo>
                  <a:lnTo>
                    <a:pt x="178" y="99"/>
                  </a:lnTo>
                  <a:lnTo>
                    <a:pt x="157" y="99"/>
                  </a:lnTo>
                  <a:lnTo>
                    <a:pt x="118" y="108"/>
                  </a:lnTo>
                  <a:lnTo>
                    <a:pt x="34" y="99"/>
                  </a:lnTo>
                  <a:lnTo>
                    <a:pt x="0" y="11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0" name="Freeform 61"/>
            <p:cNvSpPr>
              <a:spLocks/>
            </p:cNvSpPr>
            <p:nvPr/>
          </p:nvSpPr>
          <p:spPr bwMode="auto">
            <a:xfrm>
              <a:off x="3727450" y="2014538"/>
              <a:ext cx="541338" cy="530225"/>
            </a:xfrm>
            <a:custGeom>
              <a:avLst/>
              <a:gdLst>
                <a:gd name="T0" fmla="*/ 159379267 w 393"/>
                <a:gd name="T1" fmla="*/ 525792325 h 375"/>
                <a:gd name="T2" fmla="*/ 36050631 w 393"/>
                <a:gd name="T3" fmla="*/ 503800013 h 375"/>
                <a:gd name="T4" fmla="*/ 0 w 393"/>
                <a:gd name="T5" fmla="*/ 447822410 h 375"/>
                <a:gd name="T6" fmla="*/ 64510135 w 393"/>
                <a:gd name="T7" fmla="*/ 343864321 h 375"/>
                <a:gd name="T8" fmla="*/ 159379267 w 393"/>
                <a:gd name="T9" fmla="*/ 203918901 h 375"/>
                <a:gd name="T10" fmla="*/ 130918396 w 393"/>
                <a:gd name="T11" fmla="*/ 0 h 375"/>
                <a:gd name="T12" fmla="*/ 288399538 w 393"/>
                <a:gd name="T13" fmla="*/ 27988812 h 375"/>
                <a:gd name="T14" fmla="*/ 362397613 w 393"/>
                <a:gd name="T15" fmla="*/ 0 h 375"/>
                <a:gd name="T16" fmla="*/ 402241730 w 393"/>
                <a:gd name="T17" fmla="*/ 0 h 375"/>
                <a:gd name="T18" fmla="*/ 540749833 w 393"/>
                <a:gd name="T19" fmla="*/ 71972033 h 375"/>
                <a:gd name="T20" fmla="*/ 675463061 w 393"/>
                <a:gd name="T21" fmla="*/ 103959459 h 375"/>
                <a:gd name="T22" fmla="*/ 694437434 w 393"/>
                <a:gd name="T23" fmla="*/ 125950357 h 375"/>
                <a:gd name="T24" fmla="*/ 743769599 w 393"/>
                <a:gd name="T25" fmla="*/ 425831512 h 375"/>
                <a:gd name="T26" fmla="*/ 743769599 w 393"/>
                <a:gd name="T27" fmla="*/ 447822410 h 375"/>
                <a:gd name="T28" fmla="*/ 722898477 w 393"/>
                <a:gd name="T29" fmla="*/ 503800013 h 375"/>
                <a:gd name="T30" fmla="*/ 633720818 w 393"/>
                <a:gd name="T31" fmla="*/ 503800013 h 375"/>
                <a:gd name="T32" fmla="*/ 580595328 w 393"/>
                <a:gd name="T33" fmla="*/ 543784620 h 375"/>
                <a:gd name="T34" fmla="*/ 491419218 w 393"/>
                <a:gd name="T35" fmla="*/ 571773422 h 375"/>
                <a:gd name="T36" fmla="*/ 470548096 w 393"/>
                <a:gd name="T37" fmla="*/ 689726530 h 375"/>
                <a:gd name="T38" fmla="*/ 313065534 w 393"/>
                <a:gd name="T39" fmla="*/ 689726530 h 375"/>
                <a:gd name="T40" fmla="*/ 267529794 w 393"/>
                <a:gd name="T41" fmla="*/ 747703610 h 375"/>
                <a:gd name="T42" fmla="*/ 178352263 w 393"/>
                <a:gd name="T43" fmla="*/ 689726530 h 375"/>
                <a:gd name="T44" fmla="*/ 89176132 w 393"/>
                <a:gd name="T45" fmla="*/ 669734933 h 375"/>
                <a:gd name="T46" fmla="*/ 159379267 w 393"/>
                <a:gd name="T47" fmla="*/ 525792325 h 3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93"/>
                <a:gd name="T73" fmla="*/ 0 h 375"/>
                <a:gd name="T74" fmla="*/ 393 w 393"/>
                <a:gd name="T75" fmla="*/ 375 h 3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93" h="375">
                  <a:moveTo>
                    <a:pt x="84" y="263"/>
                  </a:moveTo>
                  <a:lnTo>
                    <a:pt x="19" y="252"/>
                  </a:lnTo>
                  <a:lnTo>
                    <a:pt x="0" y="224"/>
                  </a:lnTo>
                  <a:lnTo>
                    <a:pt x="34" y="172"/>
                  </a:lnTo>
                  <a:lnTo>
                    <a:pt x="84" y="102"/>
                  </a:lnTo>
                  <a:lnTo>
                    <a:pt x="69" y="0"/>
                  </a:lnTo>
                  <a:lnTo>
                    <a:pt x="152" y="14"/>
                  </a:lnTo>
                  <a:lnTo>
                    <a:pt x="191" y="0"/>
                  </a:lnTo>
                  <a:lnTo>
                    <a:pt x="212" y="0"/>
                  </a:lnTo>
                  <a:lnTo>
                    <a:pt x="285" y="36"/>
                  </a:lnTo>
                  <a:lnTo>
                    <a:pt x="356" y="52"/>
                  </a:lnTo>
                  <a:lnTo>
                    <a:pt x="366" y="63"/>
                  </a:lnTo>
                  <a:lnTo>
                    <a:pt x="392" y="213"/>
                  </a:lnTo>
                  <a:lnTo>
                    <a:pt x="392" y="224"/>
                  </a:lnTo>
                  <a:lnTo>
                    <a:pt x="381" y="252"/>
                  </a:lnTo>
                  <a:lnTo>
                    <a:pt x="334" y="252"/>
                  </a:lnTo>
                  <a:lnTo>
                    <a:pt x="306" y="272"/>
                  </a:lnTo>
                  <a:lnTo>
                    <a:pt x="259" y="286"/>
                  </a:lnTo>
                  <a:lnTo>
                    <a:pt x="248" y="345"/>
                  </a:lnTo>
                  <a:lnTo>
                    <a:pt x="165" y="345"/>
                  </a:lnTo>
                  <a:lnTo>
                    <a:pt x="141" y="374"/>
                  </a:lnTo>
                  <a:lnTo>
                    <a:pt x="94" y="345"/>
                  </a:lnTo>
                  <a:lnTo>
                    <a:pt x="47" y="335"/>
                  </a:lnTo>
                  <a:lnTo>
                    <a:pt x="84" y="263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1" name="Freeform 62"/>
            <p:cNvSpPr>
              <a:spLocks/>
            </p:cNvSpPr>
            <p:nvPr/>
          </p:nvSpPr>
          <p:spPr bwMode="auto">
            <a:xfrm>
              <a:off x="6127750" y="1697038"/>
              <a:ext cx="387350" cy="354012"/>
            </a:xfrm>
            <a:custGeom>
              <a:avLst/>
              <a:gdLst>
                <a:gd name="T0" fmla="*/ 109430491 w 282"/>
                <a:gd name="T1" fmla="*/ 0 h 251"/>
                <a:gd name="T2" fmla="*/ 143390907 w 282"/>
                <a:gd name="T3" fmla="*/ 31828644 h 251"/>
                <a:gd name="T4" fmla="*/ 183011893 w 282"/>
                <a:gd name="T5" fmla="*/ 31828644 h 251"/>
                <a:gd name="T6" fmla="*/ 162258415 w 282"/>
                <a:gd name="T7" fmla="*/ 0 h 251"/>
                <a:gd name="T8" fmla="*/ 203766701 w 282"/>
                <a:gd name="T9" fmla="*/ 0 h 251"/>
                <a:gd name="T10" fmla="*/ 232067964 w 282"/>
                <a:gd name="T11" fmla="*/ 53709694 h 251"/>
                <a:gd name="T12" fmla="*/ 277348060 w 282"/>
                <a:gd name="T13" fmla="*/ 53709694 h 251"/>
                <a:gd name="T14" fmla="*/ 415079857 w 282"/>
                <a:gd name="T15" fmla="*/ 77580816 h 251"/>
                <a:gd name="T16" fmla="*/ 530169459 w 282"/>
                <a:gd name="T17" fmla="*/ 198925165 h 251"/>
                <a:gd name="T18" fmla="*/ 530169459 w 282"/>
                <a:gd name="T19" fmla="*/ 379946636 h 251"/>
                <a:gd name="T20" fmla="*/ 477341535 w 282"/>
                <a:gd name="T21" fmla="*/ 451558592 h 251"/>
                <a:gd name="T22" fmla="*/ 415079857 w 282"/>
                <a:gd name="T23" fmla="*/ 497312164 h 251"/>
                <a:gd name="T24" fmla="*/ 383005367 w 282"/>
                <a:gd name="T25" fmla="*/ 497312164 h 251"/>
                <a:gd name="T26" fmla="*/ 326404131 w 282"/>
                <a:gd name="T27" fmla="*/ 497312164 h 251"/>
                <a:gd name="T28" fmla="*/ 143390907 w 282"/>
                <a:gd name="T29" fmla="*/ 497312164 h 251"/>
                <a:gd name="T30" fmla="*/ 94336210 w 282"/>
                <a:gd name="T31" fmla="*/ 451558592 h 251"/>
                <a:gd name="T32" fmla="*/ 94336210 w 282"/>
                <a:gd name="T33" fmla="*/ 479408470 h 251"/>
                <a:gd name="T34" fmla="*/ 69809527 w 282"/>
                <a:gd name="T35" fmla="*/ 451558592 h 251"/>
                <a:gd name="T36" fmla="*/ 20753440 w 282"/>
                <a:gd name="T37" fmla="*/ 451558592 h 251"/>
                <a:gd name="T38" fmla="*/ 0 w 282"/>
                <a:gd name="T39" fmla="*/ 397848920 h 251"/>
                <a:gd name="T40" fmla="*/ 20753440 w 282"/>
                <a:gd name="T41" fmla="*/ 181021427 h 251"/>
                <a:gd name="T42" fmla="*/ 52827945 w 282"/>
                <a:gd name="T43" fmla="*/ 53709694 h 251"/>
                <a:gd name="T44" fmla="*/ 109430491 w 282"/>
                <a:gd name="T45" fmla="*/ 0 h 2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2"/>
                <a:gd name="T70" fmla="*/ 0 h 251"/>
                <a:gd name="T71" fmla="*/ 282 w 282"/>
                <a:gd name="T72" fmla="*/ 251 h 2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2" h="251">
                  <a:moveTo>
                    <a:pt x="58" y="0"/>
                  </a:moveTo>
                  <a:lnTo>
                    <a:pt x="76" y="16"/>
                  </a:lnTo>
                  <a:lnTo>
                    <a:pt x="97" y="16"/>
                  </a:lnTo>
                  <a:lnTo>
                    <a:pt x="86" y="0"/>
                  </a:lnTo>
                  <a:lnTo>
                    <a:pt x="108" y="0"/>
                  </a:lnTo>
                  <a:lnTo>
                    <a:pt x="123" y="27"/>
                  </a:lnTo>
                  <a:lnTo>
                    <a:pt x="147" y="27"/>
                  </a:lnTo>
                  <a:lnTo>
                    <a:pt x="220" y="39"/>
                  </a:lnTo>
                  <a:lnTo>
                    <a:pt x="281" y="100"/>
                  </a:lnTo>
                  <a:lnTo>
                    <a:pt x="281" y="191"/>
                  </a:lnTo>
                  <a:lnTo>
                    <a:pt x="253" y="227"/>
                  </a:lnTo>
                  <a:lnTo>
                    <a:pt x="220" y="250"/>
                  </a:lnTo>
                  <a:lnTo>
                    <a:pt x="203" y="250"/>
                  </a:lnTo>
                  <a:lnTo>
                    <a:pt x="173" y="250"/>
                  </a:lnTo>
                  <a:lnTo>
                    <a:pt x="76" y="250"/>
                  </a:lnTo>
                  <a:lnTo>
                    <a:pt x="50" y="227"/>
                  </a:lnTo>
                  <a:lnTo>
                    <a:pt x="50" y="241"/>
                  </a:lnTo>
                  <a:lnTo>
                    <a:pt x="37" y="227"/>
                  </a:lnTo>
                  <a:lnTo>
                    <a:pt x="11" y="227"/>
                  </a:lnTo>
                  <a:lnTo>
                    <a:pt x="0" y="200"/>
                  </a:lnTo>
                  <a:lnTo>
                    <a:pt x="11" y="91"/>
                  </a:lnTo>
                  <a:lnTo>
                    <a:pt x="28" y="27"/>
                  </a:lnTo>
                  <a:lnTo>
                    <a:pt x="58" y="0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2" name="Freeform 63"/>
            <p:cNvSpPr>
              <a:spLocks/>
            </p:cNvSpPr>
            <p:nvPr/>
          </p:nvSpPr>
          <p:spPr bwMode="auto">
            <a:xfrm>
              <a:off x="8472488" y="2089150"/>
              <a:ext cx="522287" cy="347663"/>
            </a:xfrm>
            <a:custGeom>
              <a:avLst/>
              <a:gdLst>
                <a:gd name="T0" fmla="*/ 695183188 w 380"/>
                <a:gd name="T1" fmla="*/ 165777310 h 246"/>
                <a:gd name="T2" fmla="*/ 680069856 w 380"/>
                <a:gd name="T3" fmla="*/ 165777310 h 246"/>
                <a:gd name="T4" fmla="*/ 695183188 w 380"/>
                <a:gd name="T5" fmla="*/ 219704677 h 246"/>
                <a:gd name="T6" fmla="*/ 680069856 w 380"/>
                <a:gd name="T7" fmla="*/ 295602601 h 246"/>
                <a:gd name="T8" fmla="*/ 655512754 w 380"/>
                <a:gd name="T9" fmla="*/ 295602601 h 246"/>
                <a:gd name="T10" fmla="*/ 606395801 w 380"/>
                <a:gd name="T11" fmla="*/ 489342794 h 246"/>
                <a:gd name="T12" fmla="*/ 536500078 w 380"/>
                <a:gd name="T13" fmla="*/ 439409355 h 246"/>
                <a:gd name="T14" fmla="*/ 496829644 w 380"/>
                <a:gd name="T15" fmla="*/ 439409355 h 246"/>
                <a:gd name="T16" fmla="*/ 476049501 w 380"/>
                <a:gd name="T17" fmla="*/ 417438755 h 246"/>
                <a:gd name="T18" fmla="*/ 402375445 w 380"/>
                <a:gd name="T19" fmla="*/ 439409355 h 246"/>
                <a:gd name="T20" fmla="*/ 387262114 w 380"/>
                <a:gd name="T21" fmla="*/ 439409355 h 246"/>
                <a:gd name="T22" fmla="*/ 313587972 w 380"/>
                <a:gd name="T23" fmla="*/ 439409355 h 246"/>
                <a:gd name="T24" fmla="*/ 151126487 w 380"/>
                <a:gd name="T25" fmla="*/ 295602601 h 246"/>
                <a:gd name="T26" fmla="*/ 88787409 w 380"/>
                <a:gd name="T27" fmla="*/ 237679981 h 246"/>
                <a:gd name="T28" fmla="*/ 41560298 w 380"/>
                <a:gd name="T29" fmla="*/ 237679981 h 246"/>
                <a:gd name="T30" fmla="*/ 0 w 380"/>
                <a:gd name="T31" fmla="*/ 165777310 h 246"/>
                <a:gd name="T32" fmla="*/ 20780149 w 380"/>
                <a:gd name="T33" fmla="*/ 143806710 h 246"/>
                <a:gd name="T34" fmla="*/ 60450599 w 380"/>
                <a:gd name="T35" fmla="*/ 165777310 h 246"/>
                <a:gd name="T36" fmla="*/ 41560298 w 380"/>
                <a:gd name="T37" fmla="*/ 97868568 h 246"/>
                <a:gd name="T38" fmla="*/ 88787409 w 380"/>
                <a:gd name="T39" fmla="*/ 121836110 h 246"/>
                <a:gd name="T40" fmla="*/ 88787409 w 380"/>
                <a:gd name="T41" fmla="*/ 143806710 h 246"/>
                <a:gd name="T42" fmla="*/ 130346343 w 380"/>
                <a:gd name="T43" fmla="*/ 143806710 h 246"/>
                <a:gd name="T44" fmla="*/ 109566199 w 380"/>
                <a:gd name="T45" fmla="*/ 67908765 h 246"/>
                <a:gd name="T46" fmla="*/ 151126487 w 380"/>
                <a:gd name="T47" fmla="*/ 97868568 h 246"/>
                <a:gd name="T48" fmla="*/ 179463296 w 380"/>
                <a:gd name="T49" fmla="*/ 43941212 h 246"/>
                <a:gd name="T50" fmla="*/ 222912106 w 380"/>
                <a:gd name="T51" fmla="*/ 43941212 h 246"/>
                <a:gd name="T52" fmla="*/ 222912106 w 380"/>
                <a:gd name="T53" fmla="*/ 0 h 246"/>
                <a:gd name="T54" fmla="*/ 222912106 w 380"/>
                <a:gd name="T55" fmla="*/ 21970606 h 246"/>
                <a:gd name="T56" fmla="*/ 260694060 w 380"/>
                <a:gd name="T57" fmla="*/ 0 h 246"/>
                <a:gd name="T58" fmla="*/ 260694060 w 380"/>
                <a:gd name="T59" fmla="*/ 43941212 h 246"/>
                <a:gd name="T60" fmla="*/ 292807828 w 380"/>
                <a:gd name="T61" fmla="*/ 21970606 h 246"/>
                <a:gd name="T62" fmla="*/ 313587972 w 380"/>
                <a:gd name="T63" fmla="*/ 43941212 h 246"/>
                <a:gd name="T64" fmla="*/ 353258406 w 380"/>
                <a:gd name="T65" fmla="*/ 21970606 h 246"/>
                <a:gd name="T66" fmla="*/ 387262114 w 380"/>
                <a:gd name="T67" fmla="*/ 43941212 h 246"/>
                <a:gd name="T68" fmla="*/ 476049501 w 380"/>
                <a:gd name="T69" fmla="*/ 43941212 h 246"/>
                <a:gd name="T70" fmla="*/ 476049501 w 380"/>
                <a:gd name="T71" fmla="*/ 67908765 h 246"/>
                <a:gd name="T72" fmla="*/ 496829644 w 380"/>
                <a:gd name="T73" fmla="*/ 43941212 h 246"/>
                <a:gd name="T74" fmla="*/ 627175944 w 380"/>
                <a:gd name="T75" fmla="*/ 97868568 h 246"/>
                <a:gd name="T76" fmla="*/ 715963331 w 380"/>
                <a:gd name="T77" fmla="*/ 165777310 h 246"/>
                <a:gd name="T78" fmla="*/ 695183188 w 380"/>
                <a:gd name="T79" fmla="*/ 165777310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0"/>
                <a:gd name="T121" fmla="*/ 0 h 246"/>
                <a:gd name="T122" fmla="*/ 380 w 380"/>
                <a:gd name="T123" fmla="*/ 246 h 2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0" h="246">
                  <a:moveTo>
                    <a:pt x="368" y="83"/>
                  </a:moveTo>
                  <a:lnTo>
                    <a:pt x="360" y="83"/>
                  </a:lnTo>
                  <a:lnTo>
                    <a:pt x="368" y="110"/>
                  </a:lnTo>
                  <a:lnTo>
                    <a:pt x="360" y="148"/>
                  </a:lnTo>
                  <a:lnTo>
                    <a:pt x="347" y="148"/>
                  </a:lnTo>
                  <a:lnTo>
                    <a:pt x="321" y="245"/>
                  </a:lnTo>
                  <a:lnTo>
                    <a:pt x="284" y="220"/>
                  </a:lnTo>
                  <a:lnTo>
                    <a:pt x="263" y="220"/>
                  </a:lnTo>
                  <a:lnTo>
                    <a:pt x="252" y="209"/>
                  </a:lnTo>
                  <a:lnTo>
                    <a:pt x="213" y="220"/>
                  </a:lnTo>
                  <a:lnTo>
                    <a:pt x="205" y="220"/>
                  </a:lnTo>
                  <a:lnTo>
                    <a:pt x="166" y="220"/>
                  </a:lnTo>
                  <a:lnTo>
                    <a:pt x="80" y="148"/>
                  </a:lnTo>
                  <a:lnTo>
                    <a:pt x="47" y="119"/>
                  </a:lnTo>
                  <a:lnTo>
                    <a:pt x="22" y="119"/>
                  </a:lnTo>
                  <a:lnTo>
                    <a:pt x="0" y="83"/>
                  </a:lnTo>
                  <a:lnTo>
                    <a:pt x="11" y="72"/>
                  </a:lnTo>
                  <a:lnTo>
                    <a:pt x="32" y="83"/>
                  </a:lnTo>
                  <a:lnTo>
                    <a:pt x="22" y="49"/>
                  </a:lnTo>
                  <a:lnTo>
                    <a:pt x="47" y="61"/>
                  </a:lnTo>
                  <a:lnTo>
                    <a:pt x="47" y="72"/>
                  </a:lnTo>
                  <a:lnTo>
                    <a:pt x="69" y="72"/>
                  </a:lnTo>
                  <a:lnTo>
                    <a:pt x="58" y="34"/>
                  </a:lnTo>
                  <a:lnTo>
                    <a:pt x="80" y="49"/>
                  </a:lnTo>
                  <a:lnTo>
                    <a:pt x="95" y="22"/>
                  </a:lnTo>
                  <a:lnTo>
                    <a:pt x="118" y="22"/>
                  </a:lnTo>
                  <a:lnTo>
                    <a:pt x="118" y="0"/>
                  </a:lnTo>
                  <a:lnTo>
                    <a:pt x="118" y="11"/>
                  </a:lnTo>
                  <a:lnTo>
                    <a:pt x="138" y="0"/>
                  </a:lnTo>
                  <a:lnTo>
                    <a:pt x="138" y="22"/>
                  </a:lnTo>
                  <a:lnTo>
                    <a:pt x="155" y="11"/>
                  </a:lnTo>
                  <a:lnTo>
                    <a:pt x="166" y="22"/>
                  </a:lnTo>
                  <a:lnTo>
                    <a:pt x="187" y="11"/>
                  </a:lnTo>
                  <a:lnTo>
                    <a:pt x="205" y="22"/>
                  </a:lnTo>
                  <a:lnTo>
                    <a:pt x="252" y="22"/>
                  </a:lnTo>
                  <a:lnTo>
                    <a:pt x="252" y="34"/>
                  </a:lnTo>
                  <a:lnTo>
                    <a:pt x="263" y="22"/>
                  </a:lnTo>
                  <a:lnTo>
                    <a:pt x="332" y="49"/>
                  </a:lnTo>
                  <a:lnTo>
                    <a:pt x="379" y="83"/>
                  </a:lnTo>
                  <a:lnTo>
                    <a:pt x="368" y="83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3" name="Freeform 64"/>
            <p:cNvSpPr>
              <a:spLocks/>
            </p:cNvSpPr>
            <p:nvPr/>
          </p:nvSpPr>
          <p:spPr bwMode="auto">
            <a:xfrm>
              <a:off x="10280650" y="1593850"/>
              <a:ext cx="463550" cy="409575"/>
            </a:xfrm>
            <a:custGeom>
              <a:avLst/>
              <a:gdLst>
                <a:gd name="T0" fmla="*/ 635729193 w 337"/>
                <a:gd name="T1" fmla="*/ 0 h 289"/>
                <a:gd name="T2" fmla="*/ 546803279 w 337"/>
                <a:gd name="T3" fmla="*/ 122518189 h 289"/>
                <a:gd name="T4" fmla="*/ 546803279 w 337"/>
                <a:gd name="T5" fmla="*/ 245036378 h 289"/>
                <a:gd name="T6" fmla="*/ 473013573 w 337"/>
                <a:gd name="T7" fmla="*/ 343453382 h 289"/>
                <a:gd name="T8" fmla="*/ 546803279 w 337"/>
                <a:gd name="T9" fmla="*/ 443877250 h 289"/>
                <a:gd name="T10" fmla="*/ 452200598 w 337"/>
                <a:gd name="T11" fmla="*/ 443877250 h 289"/>
                <a:gd name="T12" fmla="*/ 416251415 w 337"/>
                <a:gd name="T13" fmla="*/ 419776110 h 289"/>
                <a:gd name="T14" fmla="*/ 232722734 w 337"/>
                <a:gd name="T15" fmla="*/ 498106941 h 289"/>
                <a:gd name="T16" fmla="*/ 183528680 w 337"/>
                <a:gd name="T17" fmla="*/ 578447382 h 289"/>
                <a:gd name="T18" fmla="*/ 158932986 w 337"/>
                <a:gd name="T19" fmla="*/ 578447382 h 289"/>
                <a:gd name="T20" fmla="*/ 88925936 w 337"/>
                <a:gd name="T21" fmla="*/ 443877250 h 289"/>
                <a:gd name="T22" fmla="*/ 49192700 w 337"/>
                <a:gd name="T23" fmla="*/ 443877250 h 289"/>
                <a:gd name="T24" fmla="*/ 0 w 337"/>
                <a:gd name="T25" fmla="*/ 397681745 h 289"/>
                <a:gd name="T26" fmla="*/ 158932986 w 337"/>
                <a:gd name="T27" fmla="*/ 220935238 h 289"/>
                <a:gd name="T28" fmla="*/ 109738932 w 337"/>
                <a:gd name="T29" fmla="*/ 176747880 h 289"/>
                <a:gd name="T30" fmla="*/ 200557603 w 337"/>
                <a:gd name="T31" fmla="*/ 46195516 h 289"/>
                <a:gd name="T32" fmla="*/ 272455970 w 337"/>
                <a:gd name="T33" fmla="*/ 46195516 h 289"/>
                <a:gd name="T34" fmla="*/ 289483517 w 337"/>
                <a:gd name="T35" fmla="*/ 0 h 289"/>
                <a:gd name="T36" fmla="*/ 363274684 w 337"/>
                <a:gd name="T37" fmla="*/ 0 h 289"/>
                <a:gd name="T38" fmla="*/ 635729193 w 337"/>
                <a:gd name="T39" fmla="*/ 0 h 28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7"/>
                <a:gd name="T61" fmla="*/ 0 h 289"/>
                <a:gd name="T62" fmla="*/ 337 w 337"/>
                <a:gd name="T63" fmla="*/ 289 h 28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7" h="289">
                  <a:moveTo>
                    <a:pt x="336" y="0"/>
                  </a:moveTo>
                  <a:lnTo>
                    <a:pt x="289" y="61"/>
                  </a:lnTo>
                  <a:lnTo>
                    <a:pt x="289" y="122"/>
                  </a:lnTo>
                  <a:lnTo>
                    <a:pt x="250" y="171"/>
                  </a:lnTo>
                  <a:lnTo>
                    <a:pt x="289" y="221"/>
                  </a:lnTo>
                  <a:lnTo>
                    <a:pt x="239" y="221"/>
                  </a:lnTo>
                  <a:lnTo>
                    <a:pt x="220" y="209"/>
                  </a:lnTo>
                  <a:lnTo>
                    <a:pt x="123" y="248"/>
                  </a:lnTo>
                  <a:lnTo>
                    <a:pt x="97" y="288"/>
                  </a:lnTo>
                  <a:lnTo>
                    <a:pt x="84" y="288"/>
                  </a:lnTo>
                  <a:lnTo>
                    <a:pt x="47" y="221"/>
                  </a:lnTo>
                  <a:lnTo>
                    <a:pt x="26" y="221"/>
                  </a:lnTo>
                  <a:lnTo>
                    <a:pt x="0" y="198"/>
                  </a:lnTo>
                  <a:lnTo>
                    <a:pt x="84" y="110"/>
                  </a:lnTo>
                  <a:lnTo>
                    <a:pt x="58" y="88"/>
                  </a:lnTo>
                  <a:lnTo>
                    <a:pt x="106" y="23"/>
                  </a:lnTo>
                  <a:lnTo>
                    <a:pt x="144" y="23"/>
                  </a:lnTo>
                  <a:lnTo>
                    <a:pt x="153" y="0"/>
                  </a:lnTo>
                  <a:lnTo>
                    <a:pt x="192" y="0"/>
                  </a:lnTo>
                  <a:lnTo>
                    <a:pt x="336" y="0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4" name="Freeform 65"/>
            <p:cNvSpPr>
              <a:spLocks/>
            </p:cNvSpPr>
            <p:nvPr/>
          </p:nvSpPr>
          <p:spPr bwMode="auto">
            <a:xfrm>
              <a:off x="7842250" y="2089150"/>
              <a:ext cx="696913" cy="455613"/>
            </a:xfrm>
            <a:custGeom>
              <a:avLst/>
              <a:gdLst>
                <a:gd name="T0" fmla="*/ 48933454 w 508"/>
                <a:gd name="T1" fmla="*/ 438453946 h 322"/>
                <a:gd name="T2" fmla="*/ 0 w 508"/>
                <a:gd name="T3" fmla="*/ 398412370 h 322"/>
                <a:gd name="T4" fmla="*/ 69635058 w 508"/>
                <a:gd name="T5" fmla="*/ 438453946 h 322"/>
                <a:gd name="T6" fmla="*/ 48933454 w 508"/>
                <a:gd name="T7" fmla="*/ 398412370 h 322"/>
                <a:gd name="T8" fmla="*/ 88455820 w 508"/>
                <a:gd name="T9" fmla="*/ 398412370 h 322"/>
                <a:gd name="T10" fmla="*/ 141153701 w 508"/>
                <a:gd name="T11" fmla="*/ 322334844 h 322"/>
                <a:gd name="T12" fmla="*/ 210788780 w 508"/>
                <a:gd name="T13" fmla="*/ 344357074 h 322"/>
                <a:gd name="T14" fmla="*/ 323711981 w 508"/>
                <a:gd name="T15" fmla="*/ 262271773 h 322"/>
                <a:gd name="T16" fmla="*/ 338768316 w 508"/>
                <a:gd name="T17" fmla="*/ 240249543 h 322"/>
                <a:gd name="T18" fmla="*/ 271014121 w 508"/>
                <a:gd name="T19" fmla="*/ 198205818 h 322"/>
                <a:gd name="T20" fmla="*/ 506270304 w 508"/>
                <a:gd name="T21" fmla="*/ 0 h 322"/>
                <a:gd name="T22" fmla="*/ 562731218 w 508"/>
                <a:gd name="T23" fmla="*/ 46048035 h 322"/>
                <a:gd name="T24" fmla="*/ 816806876 w 508"/>
                <a:gd name="T25" fmla="*/ 46048035 h 322"/>
                <a:gd name="T26" fmla="*/ 925965650 w 508"/>
                <a:gd name="T27" fmla="*/ 168174945 h 322"/>
                <a:gd name="T28" fmla="*/ 884561071 w 508"/>
                <a:gd name="T29" fmla="*/ 144149151 h 322"/>
                <a:gd name="T30" fmla="*/ 865740309 w 508"/>
                <a:gd name="T31" fmla="*/ 168174945 h 322"/>
                <a:gd name="T32" fmla="*/ 905262675 w 508"/>
                <a:gd name="T33" fmla="*/ 240249543 h 322"/>
                <a:gd name="T34" fmla="*/ 954196108 w 508"/>
                <a:gd name="T35" fmla="*/ 344357074 h 322"/>
                <a:gd name="T36" fmla="*/ 905262675 w 508"/>
                <a:gd name="T37" fmla="*/ 420436015 h 322"/>
                <a:gd name="T38" fmla="*/ 884561071 w 508"/>
                <a:gd name="T39" fmla="*/ 398412370 h 322"/>
                <a:gd name="T40" fmla="*/ 771637871 w 508"/>
                <a:gd name="T41" fmla="*/ 438453946 h 322"/>
                <a:gd name="T42" fmla="*/ 724586651 w 508"/>
                <a:gd name="T43" fmla="*/ 492510568 h 322"/>
                <a:gd name="T44" fmla="*/ 654951443 w 508"/>
                <a:gd name="T45" fmla="*/ 566587271 h 322"/>
                <a:gd name="T46" fmla="*/ 609782437 w 508"/>
                <a:gd name="T47" fmla="*/ 566587271 h 322"/>
                <a:gd name="T48" fmla="*/ 562731218 w 508"/>
                <a:gd name="T49" fmla="*/ 566587271 h 322"/>
                <a:gd name="T50" fmla="*/ 506270304 w 508"/>
                <a:gd name="T51" fmla="*/ 520539247 h 322"/>
                <a:gd name="T52" fmla="*/ 453572444 w 508"/>
                <a:gd name="T53" fmla="*/ 538558593 h 322"/>
                <a:gd name="T54" fmla="*/ 412167865 w 508"/>
                <a:gd name="T55" fmla="*/ 492510568 h 322"/>
                <a:gd name="T56" fmla="*/ 380172981 w 508"/>
                <a:gd name="T57" fmla="*/ 520539247 h 322"/>
                <a:gd name="T58" fmla="*/ 412167865 w 508"/>
                <a:gd name="T59" fmla="*/ 566587271 h 322"/>
                <a:gd name="T60" fmla="*/ 359469920 w 508"/>
                <a:gd name="T61" fmla="*/ 538558593 h 322"/>
                <a:gd name="T62" fmla="*/ 338768316 w 508"/>
                <a:gd name="T63" fmla="*/ 588609501 h 322"/>
                <a:gd name="T64" fmla="*/ 323711981 w 508"/>
                <a:gd name="T65" fmla="*/ 538558593 h 322"/>
                <a:gd name="T66" fmla="*/ 235254810 w 508"/>
                <a:gd name="T67" fmla="*/ 588609501 h 322"/>
                <a:gd name="T68" fmla="*/ 210788780 w 508"/>
                <a:gd name="T69" fmla="*/ 566587271 h 322"/>
                <a:gd name="T70" fmla="*/ 235254810 w 508"/>
                <a:gd name="T71" fmla="*/ 642666124 h 322"/>
                <a:gd name="T72" fmla="*/ 182558323 w 508"/>
                <a:gd name="T73" fmla="*/ 642666124 h 322"/>
                <a:gd name="T74" fmla="*/ 28230468 w 508"/>
                <a:gd name="T75" fmla="*/ 492510568 h 322"/>
                <a:gd name="T76" fmla="*/ 0 w 508"/>
                <a:gd name="T77" fmla="*/ 438453946 h 322"/>
                <a:gd name="T78" fmla="*/ 48933454 w 508"/>
                <a:gd name="T79" fmla="*/ 438453946 h 3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08"/>
                <a:gd name="T121" fmla="*/ 0 h 322"/>
                <a:gd name="T122" fmla="*/ 508 w 508"/>
                <a:gd name="T123" fmla="*/ 322 h 3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08" h="322">
                  <a:moveTo>
                    <a:pt x="26" y="219"/>
                  </a:moveTo>
                  <a:lnTo>
                    <a:pt x="0" y="199"/>
                  </a:lnTo>
                  <a:lnTo>
                    <a:pt x="37" y="219"/>
                  </a:lnTo>
                  <a:lnTo>
                    <a:pt x="26" y="199"/>
                  </a:lnTo>
                  <a:lnTo>
                    <a:pt x="47" y="199"/>
                  </a:lnTo>
                  <a:lnTo>
                    <a:pt x="75" y="161"/>
                  </a:lnTo>
                  <a:lnTo>
                    <a:pt x="112" y="172"/>
                  </a:lnTo>
                  <a:lnTo>
                    <a:pt x="172" y="131"/>
                  </a:lnTo>
                  <a:lnTo>
                    <a:pt x="180" y="120"/>
                  </a:lnTo>
                  <a:lnTo>
                    <a:pt x="144" y="99"/>
                  </a:lnTo>
                  <a:lnTo>
                    <a:pt x="269" y="0"/>
                  </a:lnTo>
                  <a:lnTo>
                    <a:pt x="299" y="23"/>
                  </a:lnTo>
                  <a:lnTo>
                    <a:pt x="434" y="23"/>
                  </a:lnTo>
                  <a:lnTo>
                    <a:pt x="492" y="84"/>
                  </a:lnTo>
                  <a:lnTo>
                    <a:pt x="470" y="72"/>
                  </a:lnTo>
                  <a:lnTo>
                    <a:pt x="460" y="84"/>
                  </a:lnTo>
                  <a:lnTo>
                    <a:pt x="481" y="120"/>
                  </a:lnTo>
                  <a:lnTo>
                    <a:pt x="507" y="172"/>
                  </a:lnTo>
                  <a:lnTo>
                    <a:pt x="481" y="210"/>
                  </a:lnTo>
                  <a:lnTo>
                    <a:pt x="470" y="199"/>
                  </a:lnTo>
                  <a:lnTo>
                    <a:pt x="410" y="219"/>
                  </a:lnTo>
                  <a:lnTo>
                    <a:pt x="385" y="246"/>
                  </a:lnTo>
                  <a:lnTo>
                    <a:pt x="348" y="283"/>
                  </a:lnTo>
                  <a:lnTo>
                    <a:pt x="324" y="283"/>
                  </a:lnTo>
                  <a:lnTo>
                    <a:pt x="299" y="283"/>
                  </a:lnTo>
                  <a:lnTo>
                    <a:pt x="269" y="260"/>
                  </a:lnTo>
                  <a:lnTo>
                    <a:pt x="241" y="269"/>
                  </a:lnTo>
                  <a:lnTo>
                    <a:pt x="219" y="246"/>
                  </a:lnTo>
                  <a:lnTo>
                    <a:pt x="202" y="260"/>
                  </a:lnTo>
                  <a:lnTo>
                    <a:pt x="219" y="283"/>
                  </a:lnTo>
                  <a:lnTo>
                    <a:pt x="191" y="269"/>
                  </a:lnTo>
                  <a:lnTo>
                    <a:pt x="180" y="294"/>
                  </a:lnTo>
                  <a:lnTo>
                    <a:pt x="172" y="269"/>
                  </a:lnTo>
                  <a:lnTo>
                    <a:pt x="125" y="294"/>
                  </a:lnTo>
                  <a:lnTo>
                    <a:pt x="112" y="283"/>
                  </a:lnTo>
                  <a:lnTo>
                    <a:pt x="125" y="321"/>
                  </a:lnTo>
                  <a:lnTo>
                    <a:pt x="97" y="321"/>
                  </a:lnTo>
                  <a:lnTo>
                    <a:pt x="15" y="246"/>
                  </a:lnTo>
                  <a:lnTo>
                    <a:pt x="0" y="219"/>
                  </a:lnTo>
                  <a:lnTo>
                    <a:pt x="26" y="219"/>
                  </a:lnTo>
                </a:path>
              </a:pathLst>
            </a:custGeom>
            <a:solidFill>
              <a:srgbClr val="FF66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5" name="Freeform 66"/>
            <p:cNvSpPr>
              <a:spLocks/>
            </p:cNvSpPr>
            <p:nvPr/>
          </p:nvSpPr>
          <p:spPr bwMode="auto">
            <a:xfrm>
              <a:off x="1879600" y="1722438"/>
              <a:ext cx="398463" cy="368300"/>
            </a:xfrm>
            <a:custGeom>
              <a:avLst/>
              <a:gdLst>
                <a:gd name="T0" fmla="*/ 0 w 290"/>
                <a:gd name="T1" fmla="*/ 442054514 h 261"/>
                <a:gd name="T2" fmla="*/ 20766789 w 290"/>
                <a:gd name="T3" fmla="*/ 414176616 h 261"/>
                <a:gd name="T4" fmla="*/ 109499003 w 290"/>
                <a:gd name="T5" fmla="*/ 414176616 h 261"/>
                <a:gd name="T6" fmla="*/ 151032570 w 290"/>
                <a:gd name="T7" fmla="*/ 442054514 h 261"/>
                <a:gd name="T8" fmla="*/ 273746800 w 290"/>
                <a:gd name="T9" fmla="*/ 414176616 h 261"/>
                <a:gd name="T10" fmla="*/ 239763416 w 290"/>
                <a:gd name="T11" fmla="*/ 362404296 h 261"/>
                <a:gd name="T12" fmla="*/ 203893517 w 290"/>
                <a:gd name="T13" fmla="*/ 362404296 h 261"/>
                <a:gd name="T14" fmla="*/ 134041566 w 290"/>
                <a:gd name="T15" fmla="*/ 298685604 h 261"/>
                <a:gd name="T16" fmla="*/ 151032570 w 290"/>
                <a:gd name="T17" fmla="*/ 262843399 h 261"/>
                <a:gd name="T18" fmla="*/ 273746800 w 290"/>
                <a:gd name="T19" fmla="*/ 262843399 h 261"/>
                <a:gd name="T20" fmla="*/ 292625694 w 290"/>
                <a:gd name="T21" fmla="*/ 244922296 h 261"/>
                <a:gd name="T22" fmla="*/ 239763416 w 290"/>
                <a:gd name="T23" fmla="*/ 121465610 h 261"/>
                <a:gd name="T24" fmla="*/ 292625694 w 290"/>
                <a:gd name="T25" fmla="*/ 67702279 h 261"/>
                <a:gd name="T26" fmla="*/ 273746800 w 290"/>
                <a:gd name="T27" fmla="*/ 21903262 h 261"/>
                <a:gd name="T28" fmla="*/ 334159261 w 290"/>
                <a:gd name="T29" fmla="*/ 21903262 h 261"/>
                <a:gd name="T30" fmla="*/ 313392477 w 290"/>
                <a:gd name="T31" fmla="*/ 43806524 h 261"/>
                <a:gd name="T32" fmla="*/ 366253467 w 290"/>
                <a:gd name="T33" fmla="*/ 67702279 h 261"/>
                <a:gd name="T34" fmla="*/ 456872159 w 290"/>
                <a:gd name="T35" fmla="*/ 21903262 h 261"/>
                <a:gd name="T36" fmla="*/ 545604336 w 290"/>
                <a:gd name="T37" fmla="*/ 0 h 261"/>
                <a:gd name="T38" fmla="*/ 517285995 w 290"/>
                <a:gd name="T39" fmla="*/ 165272122 h 261"/>
                <a:gd name="T40" fmla="*/ 456872159 w 290"/>
                <a:gd name="T41" fmla="*/ 244922296 h 261"/>
                <a:gd name="T42" fmla="*/ 422890150 w 290"/>
                <a:gd name="T43" fmla="*/ 414176616 h 261"/>
                <a:gd name="T44" fmla="*/ 334159261 w 290"/>
                <a:gd name="T45" fmla="*/ 459975617 h 261"/>
                <a:gd name="T46" fmla="*/ 334159261 w 290"/>
                <a:gd name="T47" fmla="*/ 517721079 h 261"/>
                <a:gd name="T48" fmla="*/ 134041566 w 290"/>
                <a:gd name="T49" fmla="*/ 517721079 h 261"/>
                <a:gd name="T50" fmla="*/ 0 w 290"/>
                <a:gd name="T51" fmla="*/ 442054514 h 2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0"/>
                <a:gd name="T79" fmla="*/ 0 h 261"/>
                <a:gd name="T80" fmla="*/ 290 w 290"/>
                <a:gd name="T81" fmla="*/ 261 h 2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0" h="261">
                  <a:moveTo>
                    <a:pt x="0" y="222"/>
                  </a:moveTo>
                  <a:lnTo>
                    <a:pt x="11" y="208"/>
                  </a:lnTo>
                  <a:lnTo>
                    <a:pt x="58" y="208"/>
                  </a:lnTo>
                  <a:lnTo>
                    <a:pt x="80" y="222"/>
                  </a:lnTo>
                  <a:lnTo>
                    <a:pt x="145" y="208"/>
                  </a:lnTo>
                  <a:lnTo>
                    <a:pt x="127" y="182"/>
                  </a:lnTo>
                  <a:lnTo>
                    <a:pt x="108" y="182"/>
                  </a:lnTo>
                  <a:lnTo>
                    <a:pt x="71" y="150"/>
                  </a:lnTo>
                  <a:lnTo>
                    <a:pt x="80" y="132"/>
                  </a:lnTo>
                  <a:lnTo>
                    <a:pt x="145" y="132"/>
                  </a:lnTo>
                  <a:lnTo>
                    <a:pt x="155" y="123"/>
                  </a:lnTo>
                  <a:lnTo>
                    <a:pt x="127" y="61"/>
                  </a:lnTo>
                  <a:lnTo>
                    <a:pt x="155" y="34"/>
                  </a:lnTo>
                  <a:lnTo>
                    <a:pt x="145" y="11"/>
                  </a:lnTo>
                  <a:lnTo>
                    <a:pt x="177" y="11"/>
                  </a:lnTo>
                  <a:lnTo>
                    <a:pt x="166" y="22"/>
                  </a:lnTo>
                  <a:lnTo>
                    <a:pt x="194" y="34"/>
                  </a:lnTo>
                  <a:lnTo>
                    <a:pt x="242" y="11"/>
                  </a:lnTo>
                  <a:lnTo>
                    <a:pt x="289" y="0"/>
                  </a:lnTo>
                  <a:lnTo>
                    <a:pt x="274" y="83"/>
                  </a:lnTo>
                  <a:lnTo>
                    <a:pt x="242" y="123"/>
                  </a:lnTo>
                  <a:lnTo>
                    <a:pt x="224" y="208"/>
                  </a:lnTo>
                  <a:lnTo>
                    <a:pt x="177" y="231"/>
                  </a:lnTo>
                  <a:lnTo>
                    <a:pt x="177" y="260"/>
                  </a:lnTo>
                  <a:lnTo>
                    <a:pt x="71" y="260"/>
                  </a:lnTo>
                  <a:lnTo>
                    <a:pt x="0" y="222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6" name="Freeform 67"/>
            <p:cNvSpPr>
              <a:spLocks/>
            </p:cNvSpPr>
            <p:nvPr/>
          </p:nvSpPr>
          <p:spPr bwMode="auto">
            <a:xfrm>
              <a:off x="1614488" y="2368550"/>
              <a:ext cx="663575" cy="488950"/>
            </a:xfrm>
            <a:custGeom>
              <a:avLst/>
              <a:gdLst>
                <a:gd name="T0" fmla="*/ 0 w 482"/>
                <a:gd name="T1" fmla="*/ 589112648 h 346"/>
                <a:gd name="T2" fmla="*/ 20848921 w 482"/>
                <a:gd name="T3" fmla="*/ 567146648 h 346"/>
                <a:gd name="T4" fmla="*/ 134569439 w 482"/>
                <a:gd name="T5" fmla="*/ 521215040 h 346"/>
                <a:gd name="T6" fmla="*/ 134569439 w 482"/>
                <a:gd name="T7" fmla="*/ 489263723 h 346"/>
                <a:gd name="T8" fmla="*/ 134569439 w 482"/>
                <a:gd name="T9" fmla="*/ 443332116 h 346"/>
                <a:gd name="T10" fmla="*/ 92871609 w 482"/>
                <a:gd name="T11" fmla="*/ 489263723 h 346"/>
                <a:gd name="T12" fmla="*/ 39802110 w 482"/>
                <a:gd name="T13" fmla="*/ 489263723 h 346"/>
                <a:gd name="T14" fmla="*/ 0 w 482"/>
                <a:gd name="T15" fmla="*/ 367447297 h 346"/>
                <a:gd name="T16" fmla="*/ 39802110 w 482"/>
                <a:gd name="T17" fmla="*/ 321515689 h 346"/>
                <a:gd name="T18" fmla="*/ 92871609 w 482"/>
                <a:gd name="T19" fmla="*/ 321515689 h 346"/>
                <a:gd name="T20" fmla="*/ 202800670 w 482"/>
                <a:gd name="T21" fmla="*/ 321515689 h 346"/>
                <a:gd name="T22" fmla="*/ 244498501 w 482"/>
                <a:gd name="T23" fmla="*/ 245629545 h 346"/>
                <a:gd name="T24" fmla="*/ 293776504 w 482"/>
                <a:gd name="T25" fmla="*/ 221666764 h 346"/>
                <a:gd name="T26" fmla="*/ 316521151 w 482"/>
                <a:gd name="T27" fmla="*/ 245629545 h 346"/>
                <a:gd name="T28" fmla="*/ 365799240 w 482"/>
                <a:gd name="T29" fmla="*/ 221666764 h 346"/>
                <a:gd name="T30" fmla="*/ 365799240 w 482"/>
                <a:gd name="T31" fmla="*/ 189714035 h 346"/>
                <a:gd name="T32" fmla="*/ 276719051 w 482"/>
                <a:gd name="T33" fmla="*/ 145780577 h 346"/>
                <a:gd name="T34" fmla="*/ 316521151 w 482"/>
                <a:gd name="T35" fmla="*/ 67897630 h 346"/>
                <a:gd name="T36" fmla="*/ 333578603 w 482"/>
                <a:gd name="T37" fmla="*/ 67897630 h 346"/>
                <a:gd name="T38" fmla="*/ 422660169 w 482"/>
                <a:gd name="T39" fmla="*/ 121816382 h 346"/>
                <a:gd name="T40" fmla="*/ 456776451 w 482"/>
                <a:gd name="T41" fmla="*/ 67897630 h 346"/>
                <a:gd name="T42" fmla="*/ 475729635 w 482"/>
                <a:gd name="T43" fmla="*/ 39939864 h 346"/>
                <a:gd name="T44" fmla="*/ 570495555 w 482"/>
                <a:gd name="T45" fmla="*/ 39939864 h 346"/>
                <a:gd name="T46" fmla="*/ 589448739 w 482"/>
                <a:gd name="T47" fmla="*/ 21967419 h 346"/>
                <a:gd name="T48" fmla="*/ 659577035 w 482"/>
                <a:gd name="T49" fmla="*/ 39939864 h 346"/>
                <a:gd name="T50" fmla="*/ 680425950 w 482"/>
                <a:gd name="T51" fmla="*/ 21967419 h 346"/>
                <a:gd name="T52" fmla="*/ 680425950 w 482"/>
                <a:gd name="T53" fmla="*/ 39939864 h 346"/>
                <a:gd name="T54" fmla="*/ 680425950 w 482"/>
                <a:gd name="T55" fmla="*/ 0 h 346"/>
                <a:gd name="T56" fmla="*/ 822575691 w 482"/>
                <a:gd name="T57" fmla="*/ 0 h 346"/>
                <a:gd name="T58" fmla="*/ 911655793 w 482"/>
                <a:gd name="T59" fmla="*/ 95855408 h 346"/>
                <a:gd name="T60" fmla="*/ 911655793 w 482"/>
                <a:gd name="T61" fmla="*/ 221666764 h 346"/>
                <a:gd name="T62" fmla="*/ 822575691 w 482"/>
                <a:gd name="T63" fmla="*/ 189714035 h 346"/>
                <a:gd name="T64" fmla="*/ 790355140 w 482"/>
                <a:gd name="T65" fmla="*/ 267596959 h 346"/>
                <a:gd name="T66" fmla="*/ 790355140 w 482"/>
                <a:gd name="T67" fmla="*/ 345479883 h 346"/>
                <a:gd name="T68" fmla="*/ 727808394 w 482"/>
                <a:gd name="T69" fmla="*/ 443332116 h 346"/>
                <a:gd name="T70" fmla="*/ 727808394 w 482"/>
                <a:gd name="T71" fmla="*/ 589112648 h 346"/>
                <a:gd name="T72" fmla="*/ 680425950 w 482"/>
                <a:gd name="T73" fmla="*/ 589112648 h 346"/>
                <a:gd name="T74" fmla="*/ 638728119 w 482"/>
                <a:gd name="T75" fmla="*/ 567146648 h 346"/>
                <a:gd name="T76" fmla="*/ 589448739 w 482"/>
                <a:gd name="T77" fmla="*/ 567146648 h 346"/>
                <a:gd name="T78" fmla="*/ 549646640 w 482"/>
                <a:gd name="T79" fmla="*/ 521215040 h 346"/>
                <a:gd name="T80" fmla="*/ 517426089 w 482"/>
                <a:gd name="T81" fmla="*/ 543182454 h 346"/>
                <a:gd name="T82" fmla="*/ 496578550 w 482"/>
                <a:gd name="T83" fmla="*/ 489263723 h 346"/>
                <a:gd name="T84" fmla="*/ 422660169 w 482"/>
                <a:gd name="T85" fmla="*/ 521215040 h 346"/>
                <a:gd name="T86" fmla="*/ 382858069 w 482"/>
                <a:gd name="T87" fmla="*/ 489263723 h 346"/>
                <a:gd name="T88" fmla="*/ 333578603 w 482"/>
                <a:gd name="T89" fmla="*/ 521215040 h 346"/>
                <a:gd name="T90" fmla="*/ 316521151 w 482"/>
                <a:gd name="T91" fmla="*/ 489263723 h 346"/>
                <a:gd name="T92" fmla="*/ 293776504 w 482"/>
                <a:gd name="T93" fmla="*/ 489263723 h 346"/>
                <a:gd name="T94" fmla="*/ 276719051 w 482"/>
                <a:gd name="T95" fmla="*/ 521215040 h 346"/>
                <a:gd name="T96" fmla="*/ 223649585 w 482"/>
                <a:gd name="T97" fmla="*/ 521215040 h 346"/>
                <a:gd name="T98" fmla="*/ 134569439 w 482"/>
                <a:gd name="T99" fmla="*/ 589112648 h 346"/>
                <a:gd name="T100" fmla="*/ 109929061 w 482"/>
                <a:gd name="T101" fmla="*/ 589112648 h 346"/>
                <a:gd name="T102" fmla="*/ 70126940 w 482"/>
                <a:gd name="T103" fmla="*/ 688962986 h 346"/>
                <a:gd name="T104" fmla="*/ 0 w 482"/>
                <a:gd name="T105" fmla="*/ 589112648 h 34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2"/>
                <a:gd name="T160" fmla="*/ 0 h 346"/>
                <a:gd name="T161" fmla="*/ 482 w 482"/>
                <a:gd name="T162" fmla="*/ 346 h 34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2" h="346">
                  <a:moveTo>
                    <a:pt x="0" y="295"/>
                  </a:moveTo>
                  <a:lnTo>
                    <a:pt x="11" y="284"/>
                  </a:lnTo>
                  <a:lnTo>
                    <a:pt x="71" y="261"/>
                  </a:lnTo>
                  <a:lnTo>
                    <a:pt x="71" y="245"/>
                  </a:lnTo>
                  <a:lnTo>
                    <a:pt x="71" y="222"/>
                  </a:lnTo>
                  <a:lnTo>
                    <a:pt x="49" y="245"/>
                  </a:lnTo>
                  <a:lnTo>
                    <a:pt x="21" y="245"/>
                  </a:lnTo>
                  <a:lnTo>
                    <a:pt x="0" y="184"/>
                  </a:lnTo>
                  <a:lnTo>
                    <a:pt x="21" y="161"/>
                  </a:lnTo>
                  <a:lnTo>
                    <a:pt x="49" y="161"/>
                  </a:lnTo>
                  <a:lnTo>
                    <a:pt x="107" y="161"/>
                  </a:lnTo>
                  <a:lnTo>
                    <a:pt x="129" y="123"/>
                  </a:lnTo>
                  <a:lnTo>
                    <a:pt x="155" y="111"/>
                  </a:lnTo>
                  <a:lnTo>
                    <a:pt x="167" y="123"/>
                  </a:lnTo>
                  <a:lnTo>
                    <a:pt x="193" y="111"/>
                  </a:lnTo>
                  <a:lnTo>
                    <a:pt x="193" y="95"/>
                  </a:lnTo>
                  <a:lnTo>
                    <a:pt x="146" y="73"/>
                  </a:lnTo>
                  <a:lnTo>
                    <a:pt x="167" y="34"/>
                  </a:lnTo>
                  <a:lnTo>
                    <a:pt x="176" y="34"/>
                  </a:lnTo>
                  <a:lnTo>
                    <a:pt x="223" y="61"/>
                  </a:lnTo>
                  <a:lnTo>
                    <a:pt x="241" y="34"/>
                  </a:lnTo>
                  <a:lnTo>
                    <a:pt x="251" y="20"/>
                  </a:lnTo>
                  <a:lnTo>
                    <a:pt x="301" y="20"/>
                  </a:lnTo>
                  <a:lnTo>
                    <a:pt x="311" y="11"/>
                  </a:lnTo>
                  <a:lnTo>
                    <a:pt x="348" y="20"/>
                  </a:lnTo>
                  <a:lnTo>
                    <a:pt x="359" y="11"/>
                  </a:lnTo>
                  <a:lnTo>
                    <a:pt x="359" y="20"/>
                  </a:lnTo>
                  <a:lnTo>
                    <a:pt x="359" y="0"/>
                  </a:lnTo>
                  <a:lnTo>
                    <a:pt x="434" y="0"/>
                  </a:lnTo>
                  <a:lnTo>
                    <a:pt x="481" y="48"/>
                  </a:lnTo>
                  <a:lnTo>
                    <a:pt x="481" y="111"/>
                  </a:lnTo>
                  <a:lnTo>
                    <a:pt x="434" y="95"/>
                  </a:lnTo>
                  <a:lnTo>
                    <a:pt x="417" y="134"/>
                  </a:lnTo>
                  <a:lnTo>
                    <a:pt x="417" y="173"/>
                  </a:lnTo>
                  <a:lnTo>
                    <a:pt x="384" y="222"/>
                  </a:lnTo>
                  <a:lnTo>
                    <a:pt x="384" y="295"/>
                  </a:lnTo>
                  <a:lnTo>
                    <a:pt x="359" y="295"/>
                  </a:lnTo>
                  <a:lnTo>
                    <a:pt x="337" y="284"/>
                  </a:lnTo>
                  <a:lnTo>
                    <a:pt x="311" y="284"/>
                  </a:lnTo>
                  <a:lnTo>
                    <a:pt x="290" y="261"/>
                  </a:lnTo>
                  <a:lnTo>
                    <a:pt x="273" y="272"/>
                  </a:lnTo>
                  <a:lnTo>
                    <a:pt x="262" y="245"/>
                  </a:lnTo>
                  <a:lnTo>
                    <a:pt x="223" y="261"/>
                  </a:lnTo>
                  <a:lnTo>
                    <a:pt x="202" y="245"/>
                  </a:lnTo>
                  <a:lnTo>
                    <a:pt x="176" y="261"/>
                  </a:lnTo>
                  <a:lnTo>
                    <a:pt x="167" y="245"/>
                  </a:lnTo>
                  <a:lnTo>
                    <a:pt x="155" y="245"/>
                  </a:lnTo>
                  <a:lnTo>
                    <a:pt x="146" y="261"/>
                  </a:lnTo>
                  <a:lnTo>
                    <a:pt x="118" y="261"/>
                  </a:lnTo>
                  <a:lnTo>
                    <a:pt x="71" y="295"/>
                  </a:lnTo>
                  <a:lnTo>
                    <a:pt x="58" y="295"/>
                  </a:lnTo>
                  <a:lnTo>
                    <a:pt x="37" y="345"/>
                  </a:lnTo>
                  <a:lnTo>
                    <a:pt x="0" y="295"/>
                  </a:lnTo>
                </a:path>
              </a:pathLst>
            </a:custGeom>
            <a:solidFill>
              <a:srgbClr val="00B0F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7" name="Freeform 68"/>
            <p:cNvSpPr>
              <a:spLocks/>
            </p:cNvSpPr>
            <p:nvPr/>
          </p:nvSpPr>
          <p:spPr bwMode="auto">
            <a:xfrm>
              <a:off x="4189413" y="2946400"/>
              <a:ext cx="454025" cy="541338"/>
            </a:xfrm>
            <a:custGeom>
              <a:avLst/>
              <a:gdLst>
                <a:gd name="T0" fmla="*/ 0 w 331"/>
                <a:gd name="T1" fmla="*/ 741162510 h 383"/>
                <a:gd name="T2" fmla="*/ 0 w 331"/>
                <a:gd name="T3" fmla="*/ 687223602 h 383"/>
                <a:gd name="T4" fmla="*/ 39511145 w 331"/>
                <a:gd name="T5" fmla="*/ 687223602 h 383"/>
                <a:gd name="T6" fmla="*/ 39511145 w 331"/>
                <a:gd name="T7" fmla="*/ 663250675 h 383"/>
                <a:gd name="T8" fmla="*/ 20695856 w 331"/>
                <a:gd name="T9" fmla="*/ 519413115 h 383"/>
                <a:gd name="T10" fmla="*/ 39511145 w 331"/>
                <a:gd name="T11" fmla="*/ 419525686 h 383"/>
                <a:gd name="T12" fmla="*/ 39511145 w 331"/>
                <a:gd name="T13" fmla="*/ 67923079 h 383"/>
                <a:gd name="T14" fmla="*/ 129823711 w 331"/>
                <a:gd name="T15" fmla="*/ 89898850 h 383"/>
                <a:gd name="T16" fmla="*/ 148637623 w 331"/>
                <a:gd name="T17" fmla="*/ 67923079 h 383"/>
                <a:gd name="T18" fmla="*/ 201319635 w 331"/>
                <a:gd name="T19" fmla="*/ 67923079 h 383"/>
                <a:gd name="T20" fmla="*/ 201319635 w 331"/>
                <a:gd name="T21" fmla="*/ 45948709 h 383"/>
                <a:gd name="T22" fmla="*/ 237068260 w 331"/>
                <a:gd name="T23" fmla="*/ 45948709 h 383"/>
                <a:gd name="T24" fmla="*/ 237068260 w 331"/>
                <a:gd name="T25" fmla="*/ 0 h 383"/>
                <a:gd name="T26" fmla="*/ 419573984 w 331"/>
                <a:gd name="T27" fmla="*/ 0 h 383"/>
                <a:gd name="T28" fmla="*/ 419573984 w 331"/>
                <a:gd name="T29" fmla="*/ 21975777 h 383"/>
                <a:gd name="T30" fmla="*/ 472255953 w 331"/>
                <a:gd name="T31" fmla="*/ 21975777 h 383"/>
                <a:gd name="T32" fmla="*/ 600197682 w 331"/>
                <a:gd name="T33" fmla="*/ 45948709 h 383"/>
                <a:gd name="T34" fmla="*/ 581382399 w 331"/>
                <a:gd name="T35" fmla="*/ 265699436 h 383"/>
                <a:gd name="T36" fmla="*/ 581382399 w 331"/>
                <a:gd name="T37" fmla="*/ 465474384 h 383"/>
                <a:gd name="T38" fmla="*/ 620893533 w 331"/>
                <a:gd name="T39" fmla="*/ 487448742 h 383"/>
                <a:gd name="T40" fmla="*/ 581382399 w 331"/>
                <a:gd name="T41" fmla="*/ 763138282 h 383"/>
                <a:gd name="T42" fmla="*/ 0 w 331"/>
                <a:gd name="T43" fmla="*/ 741162510 h 3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1"/>
                <a:gd name="T67" fmla="*/ 0 h 383"/>
                <a:gd name="T68" fmla="*/ 331 w 331"/>
                <a:gd name="T69" fmla="*/ 383 h 3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1" h="383">
                  <a:moveTo>
                    <a:pt x="0" y="371"/>
                  </a:moveTo>
                  <a:lnTo>
                    <a:pt x="0" y="344"/>
                  </a:lnTo>
                  <a:lnTo>
                    <a:pt x="21" y="344"/>
                  </a:lnTo>
                  <a:lnTo>
                    <a:pt x="21" y="332"/>
                  </a:lnTo>
                  <a:lnTo>
                    <a:pt x="11" y="260"/>
                  </a:lnTo>
                  <a:lnTo>
                    <a:pt x="21" y="210"/>
                  </a:lnTo>
                  <a:lnTo>
                    <a:pt x="21" y="34"/>
                  </a:lnTo>
                  <a:lnTo>
                    <a:pt x="69" y="45"/>
                  </a:lnTo>
                  <a:lnTo>
                    <a:pt x="79" y="34"/>
                  </a:lnTo>
                  <a:lnTo>
                    <a:pt x="107" y="34"/>
                  </a:lnTo>
                  <a:lnTo>
                    <a:pt x="107" y="23"/>
                  </a:lnTo>
                  <a:lnTo>
                    <a:pt x="126" y="23"/>
                  </a:lnTo>
                  <a:lnTo>
                    <a:pt x="126" y="0"/>
                  </a:lnTo>
                  <a:lnTo>
                    <a:pt x="223" y="0"/>
                  </a:lnTo>
                  <a:lnTo>
                    <a:pt x="223" y="11"/>
                  </a:lnTo>
                  <a:lnTo>
                    <a:pt x="251" y="11"/>
                  </a:lnTo>
                  <a:lnTo>
                    <a:pt x="319" y="23"/>
                  </a:lnTo>
                  <a:lnTo>
                    <a:pt x="309" y="133"/>
                  </a:lnTo>
                  <a:lnTo>
                    <a:pt x="309" y="233"/>
                  </a:lnTo>
                  <a:lnTo>
                    <a:pt x="330" y="244"/>
                  </a:lnTo>
                  <a:lnTo>
                    <a:pt x="309" y="382"/>
                  </a:lnTo>
                  <a:lnTo>
                    <a:pt x="0" y="371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8" name="Freeform 69"/>
            <p:cNvSpPr>
              <a:spLocks/>
            </p:cNvSpPr>
            <p:nvPr/>
          </p:nvSpPr>
          <p:spPr bwMode="auto">
            <a:xfrm>
              <a:off x="4067175" y="2716213"/>
              <a:ext cx="495300" cy="300037"/>
            </a:xfrm>
            <a:custGeom>
              <a:avLst/>
              <a:gdLst>
                <a:gd name="T0" fmla="*/ 134396901 w 360"/>
                <a:gd name="T1" fmla="*/ 54080261 h 212"/>
                <a:gd name="T2" fmla="*/ 134396901 w 360"/>
                <a:gd name="T3" fmla="*/ 32047350 h 212"/>
                <a:gd name="T4" fmla="*/ 202541946 w 360"/>
                <a:gd name="T5" fmla="*/ 0 h 212"/>
                <a:gd name="T6" fmla="*/ 251758239 w 360"/>
                <a:gd name="T7" fmla="*/ 32047350 h 212"/>
                <a:gd name="T8" fmla="*/ 386155183 w 360"/>
                <a:gd name="T9" fmla="*/ 54080261 h 212"/>
                <a:gd name="T10" fmla="*/ 565982042 w 360"/>
                <a:gd name="T11" fmla="*/ 0 h 212"/>
                <a:gd name="T12" fmla="*/ 548946479 w 360"/>
                <a:gd name="T13" fmla="*/ 100148686 h 212"/>
                <a:gd name="T14" fmla="*/ 605733981 w 360"/>
                <a:gd name="T15" fmla="*/ 158235550 h 212"/>
                <a:gd name="T16" fmla="*/ 679557045 w 360"/>
                <a:gd name="T17" fmla="*/ 254379026 h 212"/>
                <a:gd name="T18" fmla="*/ 639806482 w 360"/>
                <a:gd name="T19" fmla="*/ 354529084 h 212"/>
                <a:gd name="T20" fmla="*/ 586803896 w 360"/>
                <a:gd name="T21" fmla="*/ 354529084 h 212"/>
                <a:gd name="T22" fmla="*/ 586803896 w 360"/>
                <a:gd name="T23" fmla="*/ 332496184 h 212"/>
                <a:gd name="T24" fmla="*/ 403190745 w 360"/>
                <a:gd name="T25" fmla="*/ 332496184 h 212"/>
                <a:gd name="T26" fmla="*/ 403190745 w 360"/>
                <a:gd name="T27" fmla="*/ 376562071 h 212"/>
                <a:gd name="T28" fmla="*/ 365333328 w 360"/>
                <a:gd name="T29" fmla="*/ 376562071 h 212"/>
                <a:gd name="T30" fmla="*/ 365333328 w 360"/>
                <a:gd name="T31" fmla="*/ 400597576 h 212"/>
                <a:gd name="T32" fmla="*/ 314223803 w 360"/>
                <a:gd name="T33" fmla="*/ 400597576 h 212"/>
                <a:gd name="T34" fmla="*/ 293401948 w 360"/>
                <a:gd name="T35" fmla="*/ 422630475 h 212"/>
                <a:gd name="T36" fmla="*/ 202541946 w 360"/>
                <a:gd name="T37" fmla="*/ 400597576 h 212"/>
                <a:gd name="T38" fmla="*/ 183613237 w 360"/>
                <a:gd name="T39" fmla="*/ 400597576 h 212"/>
                <a:gd name="T40" fmla="*/ 162791339 w 360"/>
                <a:gd name="T41" fmla="*/ 354529084 h 212"/>
                <a:gd name="T42" fmla="*/ 113575046 w 360"/>
                <a:gd name="T43" fmla="*/ 354529084 h 212"/>
                <a:gd name="T44" fmla="*/ 113575046 w 360"/>
                <a:gd name="T45" fmla="*/ 300447430 h 212"/>
                <a:gd name="T46" fmla="*/ 39751950 w 360"/>
                <a:gd name="T47" fmla="*/ 300447430 h 212"/>
                <a:gd name="T48" fmla="*/ 0 w 360"/>
                <a:gd name="T49" fmla="*/ 276411926 h 212"/>
                <a:gd name="T50" fmla="*/ 0 w 360"/>
                <a:gd name="T51" fmla="*/ 254379026 h 212"/>
                <a:gd name="T52" fmla="*/ 20821860 w 360"/>
                <a:gd name="T53" fmla="*/ 254379026 h 212"/>
                <a:gd name="T54" fmla="*/ 39751950 w 360"/>
                <a:gd name="T55" fmla="*/ 158235550 h 212"/>
                <a:gd name="T56" fmla="*/ 73824461 w 360"/>
                <a:gd name="T57" fmla="*/ 158235550 h 212"/>
                <a:gd name="T58" fmla="*/ 88966878 w 360"/>
                <a:gd name="T59" fmla="*/ 158235550 h 212"/>
                <a:gd name="T60" fmla="*/ 88966878 w 360"/>
                <a:gd name="T61" fmla="*/ 78115765 h 212"/>
                <a:gd name="T62" fmla="*/ 134396901 w 360"/>
                <a:gd name="T63" fmla="*/ 54080261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0"/>
                <a:gd name="T97" fmla="*/ 0 h 212"/>
                <a:gd name="T98" fmla="*/ 360 w 360"/>
                <a:gd name="T99" fmla="*/ 212 h 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0" h="212">
                  <a:moveTo>
                    <a:pt x="71" y="27"/>
                  </a:moveTo>
                  <a:lnTo>
                    <a:pt x="71" y="16"/>
                  </a:lnTo>
                  <a:lnTo>
                    <a:pt x="107" y="0"/>
                  </a:lnTo>
                  <a:lnTo>
                    <a:pt x="133" y="16"/>
                  </a:lnTo>
                  <a:lnTo>
                    <a:pt x="204" y="27"/>
                  </a:lnTo>
                  <a:lnTo>
                    <a:pt x="299" y="0"/>
                  </a:lnTo>
                  <a:lnTo>
                    <a:pt x="290" y="50"/>
                  </a:lnTo>
                  <a:lnTo>
                    <a:pt x="320" y="79"/>
                  </a:lnTo>
                  <a:lnTo>
                    <a:pt x="359" y="127"/>
                  </a:lnTo>
                  <a:lnTo>
                    <a:pt x="338" y="177"/>
                  </a:lnTo>
                  <a:lnTo>
                    <a:pt x="310" y="177"/>
                  </a:lnTo>
                  <a:lnTo>
                    <a:pt x="310" y="166"/>
                  </a:lnTo>
                  <a:lnTo>
                    <a:pt x="213" y="166"/>
                  </a:lnTo>
                  <a:lnTo>
                    <a:pt x="213" y="188"/>
                  </a:lnTo>
                  <a:lnTo>
                    <a:pt x="193" y="188"/>
                  </a:lnTo>
                  <a:lnTo>
                    <a:pt x="193" y="200"/>
                  </a:lnTo>
                  <a:lnTo>
                    <a:pt x="166" y="200"/>
                  </a:lnTo>
                  <a:lnTo>
                    <a:pt x="155" y="211"/>
                  </a:lnTo>
                  <a:lnTo>
                    <a:pt x="107" y="200"/>
                  </a:lnTo>
                  <a:lnTo>
                    <a:pt x="97" y="200"/>
                  </a:lnTo>
                  <a:lnTo>
                    <a:pt x="86" y="177"/>
                  </a:lnTo>
                  <a:lnTo>
                    <a:pt x="60" y="177"/>
                  </a:lnTo>
                  <a:lnTo>
                    <a:pt x="60" y="150"/>
                  </a:lnTo>
                  <a:lnTo>
                    <a:pt x="21" y="150"/>
                  </a:lnTo>
                  <a:lnTo>
                    <a:pt x="0" y="138"/>
                  </a:lnTo>
                  <a:lnTo>
                    <a:pt x="0" y="127"/>
                  </a:lnTo>
                  <a:lnTo>
                    <a:pt x="11" y="127"/>
                  </a:lnTo>
                  <a:lnTo>
                    <a:pt x="21" y="79"/>
                  </a:lnTo>
                  <a:lnTo>
                    <a:pt x="39" y="79"/>
                  </a:lnTo>
                  <a:lnTo>
                    <a:pt x="47" y="79"/>
                  </a:lnTo>
                  <a:lnTo>
                    <a:pt x="47" y="39"/>
                  </a:lnTo>
                  <a:lnTo>
                    <a:pt x="71" y="27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39" name="Freeform 70"/>
            <p:cNvSpPr>
              <a:spLocks/>
            </p:cNvSpPr>
            <p:nvPr/>
          </p:nvSpPr>
          <p:spPr bwMode="auto">
            <a:xfrm>
              <a:off x="5037138" y="3049588"/>
              <a:ext cx="560387" cy="438150"/>
            </a:xfrm>
            <a:custGeom>
              <a:avLst/>
              <a:gdLst>
                <a:gd name="T0" fmla="*/ 0 w 408"/>
                <a:gd name="T1" fmla="*/ 617278374 h 310"/>
                <a:gd name="T2" fmla="*/ 0 w 408"/>
                <a:gd name="T3" fmla="*/ 175794235 h 310"/>
                <a:gd name="T4" fmla="*/ 141486730 w 408"/>
                <a:gd name="T5" fmla="*/ 175794235 h 310"/>
                <a:gd name="T6" fmla="*/ 232038692 w 408"/>
                <a:gd name="T7" fmla="*/ 99882658 h 310"/>
                <a:gd name="T8" fmla="*/ 271655844 w 408"/>
                <a:gd name="T9" fmla="*/ 75911600 h 310"/>
                <a:gd name="T10" fmla="*/ 271655844 w 408"/>
                <a:gd name="T11" fmla="*/ 99882658 h 310"/>
                <a:gd name="T12" fmla="*/ 345228592 w 408"/>
                <a:gd name="T13" fmla="*/ 75911600 h 310"/>
                <a:gd name="T14" fmla="*/ 365980846 w 408"/>
                <a:gd name="T15" fmla="*/ 0 h 310"/>
                <a:gd name="T16" fmla="*/ 458418576 w 408"/>
                <a:gd name="T17" fmla="*/ 21973926 h 310"/>
                <a:gd name="T18" fmla="*/ 458418576 w 408"/>
                <a:gd name="T19" fmla="*/ 75911600 h 310"/>
                <a:gd name="T20" fmla="*/ 567835479 w 408"/>
                <a:gd name="T21" fmla="*/ 121857992 h 310"/>
                <a:gd name="T22" fmla="*/ 637635230 w 408"/>
                <a:gd name="T23" fmla="*/ 175794235 h 310"/>
                <a:gd name="T24" fmla="*/ 637635230 w 408"/>
                <a:gd name="T25" fmla="*/ 221740649 h 310"/>
                <a:gd name="T26" fmla="*/ 658387398 w 408"/>
                <a:gd name="T27" fmla="*/ 221740649 h 310"/>
                <a:gd name="T28" fmla="*/ 707436355 w 408"/>
                <a:gd name="T29" fmla="*/ 395537813 h 310"/>
                <a:gd name="T30" fmla="*/ 726301509 w 408"/>
                <a:gd name="T31" fmla="*/ 373562479 h 310"/>
                <a:gd name="T32" fmla="*/ 726301509 w 408"/>
                <a:gd name="T33" fmla="*/ 395537813 h 310"/>
                <a:gd name="T34" fmla="*/ 767804473 w 408"/>
                <a:gd name="T35" fmla="*/ 395537813 h 310"/>
                <a:gd name="T36" fmla="*/ 767804473 w 408"/>
                <a:gd name="T37" fmla="*/ 617278374 h 310"/>
                <a:gd name="T38" fmla="*/ 0 w 408"/>
                <a:gd name="T39" fmla="*/ 617278374 h 3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8"/>
                <a:gd name="T61" fmla="*/ 0 h 310"/>
                <a:gd name="T62" fmla="*/ 408 w 408"/>
                <a:gd name="T63" fmla="*/ 310 h 3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8" h="310">
                  <a:moveTo>
                    <a:pt x="0" y="309"/>
                  </a:moveTo>
                  <a:lnTo>
                    <a:pt x="0" y="88"/>
                  </a:lnTo>
                  <a:lnTo>
                    <a:pt x="75" y="88"/>
                  </a:lnTo>
                  <a:lnTo>
                    <a:pt x="123" y="50"/>
                  </a:lnTo>
                  <a:lnTo>
                    <a:pt x="144" y="38"/>
                  </a:lnTo>
                  <a:lnTo>
                    <a:pt x="144" y="50"/>
                  </a:lnTo>
                  <a:lnTo>
                    <a:pt x="183" y="38"/>
                  </a:lnTo>
                  <a:lnTo>
                    <a:pt x="194" y="0"/>
                  </a:lnTo>
                  <a:lnTo>
                    <a:pt x="243" y="11"/>
                  </a:lnTo>
                  <a:lnTo>
                    <a:pt x="243" y="38"/>
                  </a:lnTo>
                  <a:lnTo>
                    <a:pt x="301" y="61"/>
                  </a:lnTo>
                  <a:lnTo>
                    <a:pt x="338" y="88"/>
                  </a:lnTo>
                  <a:lnTo>
                    <a:pt x="338" y="111"/>
                  </a:lnTo>
                  <a:lnTo>
                    <a:pt x="349" y="111"/>
                  </a:lnTo>
                  <a:lnTo>
                    <a:pt x="375" y="198"/>
                  </a:lnTo>
                  <a:lnTo>
                    <a:pt x="385" y="187"/>
                  </a:lnTo>
                  <a:lnTo>
                    <a:pt x="385" y="198"/>
                  </a:lnTo>
                  <a:lnTo>
                    <a:pt x="407" y="198"/>
                  </a:lnTo>
                  <a:lnTo>
                    <a:pt x="407" y="309"/>
                  </a:lnTo>
                  <a:lnTo>
                    <a:pt x="0" y="309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0" name="Freeform 71"/>
            <p:cNvSpPr>
              <a:spLocks/>
            </p:cNvSpPr>
            <p:nvPr/>
          </p:nvSpPr>
          <p:spPr bwMode="auto">
            <a:xfrm>
              <a:off x="7521575" y="2416175"/>
              <a:ext cx="493713" cy="341313"/>
            </a:xfrm>
            <a:custGeom>
              <a:avLst/>
              <a:gdLst>
                <a:gd name="T0" fmla="*/ 603324129 w 359"/>
                <a:gd name="T1" fmla="*/ 220629854 h 241"/>
                <a:gd name="T2" fmla="*/ 624128830 w 359"/>
                <a:gd name="T3" fmla="*/ 256732546 h 241"/>
                <a:gd name="T4" fmla="*/ 603324129 w 359"/>
                <a:gd name="T5" fmla="*/ 324927150 h 241"/>
                <a:gd name="T6" fmla="*/ 677085376 w 359"/>
                <a:gd name="T7" fmla="*/ 427219143 h 241"/>
                <a:gd name="T8" fmla="*/ 584411764 w 359"/>
                <a:gd name="T9" fmla="*/ 481374598 h 241"/>
                <a:gd name="T10" fmla="*/ 514433815 w 359"/>
                <a:gd name="T11" fmla="*/ 481374598 h 241"/>
                <a:gd name="T12" fmla="*/ 489847191 w 359"/>
                <a:gd name="T13" fmla="*/ 481374598 h 241"/>
                <a:gd name="T14" fmla="*/ 489847191 w 359"/>
                <a:gd name="T15" fmla="*/ 459311055 h 241"/>
                <a:gd name="T16" fmla="*/ 421760204 w 359"/>
                <a:gd name="T17" fmla="*/ 427219143 h 241"/>
                <a:gd name="T18" fmla="*/ 397172204 w 359"/>
                <a:gd name="T19" fmla="*/ 381088083 h 241"/>
                <a:gd name="T20" fmla="*/ 382043138 w 359"/>
                <a:gd name="T21" fmla="*/ 403151626 h 241"/>
                <a:gd name="T22" fmla="*/ 332868429 w 359"/>
                <a:gd name="T23" fmla="*/ 403151626 h 241"/>
                <a:gd name="T24" fmla="*/ 308281805 w 359"/>
                <a:gd name="T25" fmla="*/ 459311055 h 241"/>
                <a:gd name="T26" fmla="*/ 259108557 w 359"/>
                <a:gd name="T27" fmla="*/ 427219143 h 241"/>
                <a:gd name="T28" fmla="*/ 259108557 w 359"/>
                <a:gd name="T29" fmla="*/ 403151626 h 241"/>
                <a:gd name="T30" fmla="*/ 219390116 w 359"/>
                <a:gd name="T31" fmla="*/ 403151626 h 241"/>
                <a:gd name="T32" fmla="*/ 219390116 w 359"/>
                <a:gd name="T33" fmla="*/ 381088083 h 241"/>
                <a:gd name="T34" fmla="*/ 130499759 w 359"/>
                <a:gd name="T35" fmla="*/ 427219143 h 241"/>
                <a:gd name="T36" fmla="*/ 109695058 w 359"/>
                <a:gd name="T37" fmla="*/ 403151626 h 241"/>
                <a:gd name="T38" fmla="*/ 77543192 w 359"/>
                <a:gd name="T39" fmla="*/ 427219143 h 241"/>
                <a:gd name="T40" fmla="*/ 109695058 w 359"/>
                <a:gd name="T41" fmla="*/ 481374598 h 241"/>
                <a:gd name="T42" fmla="*/ 77543192 w 359"/>
                <a:gd name="T43" fmla="*/ 481374598 h 241"/>
                <a:gd name="T44" fmla="*/ 39717076 w 359"/>
                <a:gd name="T45" fmla="*/ 459311055 h 241"/>
                <a:gd name="T46" fmla="*/ 39717076 w 359"/>
                <a:gd name="T47" fmla="*/ 481374598 h 241"/>
                <a:gd name="T48" fmla="*/ 0 w 359"/>
                <a:gd name="T49" fmla="*/ 459311055 h 241"/>
                <a:gd name="T50" fmla="*/ 0 w 359"/>
                <a:gd name="T51" fmla="*/ 427219143 h 241"/>
                <a:gd name="T52" fmla="*/ 39717076 w 359"/>
                <a:gd name="T53" fmla="*/ 427219143 h 241"/>
                <a:gd name="T54" fmla="*/ 77543192 w 359"/>
                <a:gd name="T55" fmla="*/ 381088083 h 241"/>
                <a:gd name="T56" fmla="*/ 77543192 w 359"/>
                <a:gd name="T57" fmla="*/ 324927150 h 241"/>
                <a:gd name="T58" fmla="*/ 170216825 w 359"/>
                <a:gd name="T59" fmla="*/ 256732546 h 241"/>
                <a:gd name="T60" fmla="*/ 198586790 w 359"/>
                <a:gd name="T61" fmla="*/ 256732546 h 241"/>
                <a:gd name="T62" fmla="*/ 219390116 w 359"/>
                <a:gd name="T63" fmla="*/ 256732546 h 241"/>
                <a:gd name="T64" fmla="*/ 238303855 w 359"/>
                <a:gd name="T65" fmla="*/ 220629854 h 241"/>
                <a:gd name="T66" fmla="*/ 291260402 w 359"/>
                <a:gd name="T67" fmla="*/ 220629854 h 241"/>
                <a:gd name="T68" fmla="*/ 382043138 w 359"/>
                <a:gd name="T69" fmla="*/ 32091922 h 241"/>
                <a:gd name="T70" fmla="*/ 442563529 w 359"/>
                <a:gd name="T71" fmla="*/ 54154060 h 241"/>
                <a:gd name="T72" fmla="*/ 442563529 w 359"/>
                <a:gd name="T73" fmla="*/ 0 h 241"/>
                <a:gd name="T74" fmla="*/ 470933452 w 359"/>
                <a:gd name="T75" fmla="*/ 32091922 h 241"/>
                <a:gd name="T76" fmla="*/ 624128830 w 359"/>
                <a:gd name="T77" fmla="*/ 174498750 h 241"/>
                <a:gd name="T78" fmla="*/ 603324129 w 359"/>
                <a:gd name="T79" fmla="*/ 220629854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59"/>
                <a:gd name="T121" fmla="*/ 0 h 241"/>
                <a:gd name="T122" fmla="*/ 359 w 359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59" h="241">
                  <a:moveTo>
                    <a:pt x="319" y="110"/>
                  </a:moveTo>
                  <a:lnTo>
                    <a:pt x="330" y="128"/>
                  </a:lnTo>
                  <a:lnTo>
                    <a:pt x="319" y="162"/>
                  </a:lnTo>
                  <a:lnTo>
                    <a:pt x="358" y="213"/>
                  </a:lnTo>
                  <a:lnTo>
                    <a:pt x="309" y="240"/>
                  </a:lnTo>
                  <a:lnTo>
                    <a:pt x="272" y="240"/>
                  </a:lnTo>
                  <a:lnTo>
                    <a:pt x="259" y="240"/>
                  </a:lnTo>
                  <a:lnTo>
                    <a:pt x="259" y="229"/>
                  </a:lnTo>
                  <a:lnTo>
                    <a:pt x="223" y="213"/>
                  </a:lnTo>
                  <a:lnTo>
                    <a:pt x="210" y="190"/>
                  </a:lnTo>
                  <a:lnTo>
                    <a:pt x="202" y="201"/>
                  </a:lnTo>
                  <a:lnTo>
                    <a:pt x="176" y="201"/>
                  </a:lnTo>
                  <a:lnTo>
                    <a:pt x="163" y="229"/>
                  </a:lnTo>
                  <a:lnTo>
                    <a:pt x="137" y="213"/>
                  </a:lnTo>
                  <a:lnTo>
                    <a:pt x="137" y="201"/>
                  </a:lnTo>
                  <a:lnTo>
                    <a:pt x="116" y="201"/>
                  </a:lnTo>
                  <a:lnTo>
                    <a:pt x="116" y="190"/>
                  </a:lnTo>
                  <a:lnTo>
                    <a:pt x="69" y="213"/>
                  </a:lnTo>
                  <a:lnTo>
                    <a:pt x="58" y="201"/>
                  </a:lnTo>
                  <a:lnTo>
                    <a:pt x="41" y="213"/>
                  </a:lnTo>
                  <a:lnTo>
                    <a:pt x="58" y="240"/>
                  </a:lnTo>
                  <a:lnTo>
                    <a:pt x="41" y="240"/>
                  </a:lnTo>
                  <a:lnTo>
                    <a:pt x="21" y="229"/>
                  </a:lnTo>
                  <a:lnTo>
                    <a:pt x="21" y="240"/>
                  </a:lnTo>
                  <a:lnTo>
                    <a:pt x="0" y="229"/>
                  </a:lnTo>
                  <a:lnTo>
                    <a:pt x="0" y="213"/>
                  </a:lnTo>
                  <a:lnTo>
                    <a:pt x="21" y="213"/>
                  </a:lnTo>
                  <a:lnTo>
                    <a:pt x="41" y="190"/>
                  </a:lnTo>
                  <a:lnTo>
                    <a:pt x="41" y="162"/>
                  </a:lnTo>
                  <a:lnTo>
                    <a:pt x="90" y="128"/>
                  </a:lnTo>
                  <a:lnTo>
                    <a:pt x="105" y="128"/>
                  </a:lnTo>
                  <a:lnTo>
                    <a:pt x="116" y="128"/>
                  </a:lnTo>
                  <a:lnTo>
                    <a:pt x="126" y="110"/>
                  </a:lnTo>
                  <a:lnTo>
                    <a:pt x="154" y="110"/>
                  </a:lnTo>
                  <a:lnTo>
                    <a:pt x="202" y="16"/>
                  </a:lnTo>
                  <a:lnTo>
                    <a:pt x="234" y="27"/>
                  </a:lnTo>
                  <a:lnTo>
                    <a:pt x="234" y="0"/>
                  </a:lnTo>
                  <a:lnTo>
                    <a:pt x="249" y="16"/>
                  </a:lnTo>
                  <a:lnTo>
                    <a:pt x="330" y="87"/>
                  </a:lnTo>
                  <a:lnTo>
                    <a:pt x="319" y="110"/>
                  </a:lnTo>
                </a:path>
              </a:pathLst>
            </a:custGeom>
            <a:solidFill>
              <a:srgbClr val="FF66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1" name="Freeform 72"/>
            <p:cNvSpPr>
              <a:spLocks/>
            </p:cNvSpPr>
            <p:nvPr/>
          </p:nvSpPr>
          <p:spPr bwMode="auto">
            <a:xfrm>
              <a:off x="7216775" y="2716213"/>
              <a:ext cx="493713" cy="479425"/>
            </a:xfrm>
            <a:custGeom>
              <a:avLst/>
              <a:gdLst>
                <a:gd name="T0" fmla="*/ 457035626 w 360"/>
                <a:gd name="T1" fmla="*/ 54001077 h 339"/>
                <a:gd name="T2" fmla="*/ 492770835 w 360"/>
                <a:gd name="T3" fmla="*/ 78002017 h 339"/>
                <a:gd name="T4" fmla="*/ 675210070 w 360"/>
                <a:gd name="T5" fmla="*/ 500013401 h 339"/>
                <a:gd name="T6" fmla="*/ 675210070 w 360"/>
                <a:gd name="T7" fmla="*/ 518013753 h 339"/>
                <a:gd name="T8" fmla="*/ 586812159 w 360"/>
                <a:gd name="T9" fmla="*/ 554015870 h 339"/>
                <a:gd name="T10" fmla="*/ 541671720 w 360"/>
                <a:gd name="T11" fmla="*/ 598016887 h 339"/>
                <a:gd name="T12" fmla="*/ 492770835 w 360"/>
                <a:gd name="T13" fmla="*/ 654017667 h 339"/>
                <a:gd name="T14" fmla="*/ 274597678 w 360"/>
                <a:gd name="T15" fmla="*/ 654017667 h 339"/>
                <a:gd name="T16" fmla="*/ 231338833 w 360"/>
                <a:gd name="T17" fmla="*/ 676018882 h 339"/>
                <a:gd name="T18" fmla="*/ 231338833 w 360"/>
                <a:gd name="T19" fmla="*/ 654017667 h 339"/>
                <a:gd name="T20" fmla="*/ 206889077 w 360"/>
                <a:gd name="T21" fmla="*/ 654017667 h 339"/>
                <a:gd name="T22" fmla="*/ 182437949 w 360"/>
                <a:gd name="T23" fmla="*/ 654017667 h 339"/>
                <a:gd name="T24" fmla="*/ 141060656 w 360"/>
                <a:gd name="T25" fmla="*/ 622016413 h 339"/>
                <a:gd name="T26" fmla="*/ 182437949 w 360"/>
                <a:gd name="T27" fmla="*/ 622016413 h 339"/>
                <a:gd name="T28" fmla="*/ 182437949 w 360"/>
                <a:gd name="T29" fmla="*/ 598016887 h 339"/>
                <a:gd name="T30" fmla="*/ 141060656 w 360"/>
                <a:gd name="T31" fmla="*/ 598016887 h 339"/>
                <a:gd name="T32" fmla="*/ 0 w 360"/>
                <a:gd name="T33" fmla="*/ 500013401 h 339"/>
                <a:gd name="T34" fmla="*/ 73352034 w 360"/>
                <a:gd name="T35" fmla="*/ 332009560 h 339"/>
                <a:gd name="T36" fmla="*/ 344187873 w 360"/>
                <a:gd name="T37" fmla="*/ 0 h 339"/>
                <a:gd name="T38" fmla="*/ 415658377 w 360"/>
                <a:gd name="T39" fmla="*/ 0 h 339"/>
                <a:gd name="T40" fmla="*/ 415658377 w 360"/>
                <a:gd name="T41" fmla="*/ 32001265 h 339"/>
                <a:gd name="T42" fmla="*/ 457035626 w 360"/>
                <a:gd name="T43" fmla="*/ 54001077 h 339"/>
                <a:gd name="T44" fmla="*/ 457035626 w 360"/>
                <a:gd name="T45" fmla="*/ 32001265 h 339"/>
                <a:gd name="T46" fmla="*/ 492770835 w 360"/>
                <a:gd name="T47" fmla="*/ 54001077 h 339"/>
                <a:gd name="T48" fmla="*/ 457035626 w 360"/>
                <a:gd name="T49" fmla="*/ 54001077 h 3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60"/>
                <a:gd name="T76" fmla="*/ 0 h 339"/>
                <a:gd name="T77" fmla="*/ 360 w 360"/>
                <a:gd name="T78" fmla="*/ 339 h 3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60" h="339">
                  <a:moveTo>
                    <a:pt x="243" y="27"/>
                  </a:moveTo>
                  <a:lnTo>
                    <a:pt x="262" y="39"/>
                  </a:lnTo>
                  <a:lnTo>
                    <a:pt x="359" y="250"/>
                  </a:lnTo>
                  <a:lnTo>
                    <a:pt x="359" y="259"/>
                  </a:lnTo>
                  <a:lnTo>
                    <a:pt x="312" y="277"/>
                  </a:lnTo>
                  <a:lnTo>
                    <a:pt x="288" y="299"/>
                  </a:lnTo>
                  <a:lnTo>
                    <a:pt x="262" y="327"/>
                  </a:lnTo>
                  <a:lnTo>
                    <a:pt x="146" y="327"/>
                  </a:lnTo>
                  <a:lnTo>
                    <a:pt x="123" y="338"/>
                  </a:lnTo>
                  <a:lnTo>
                    <a:pt x="123" y="327"/>
                  </a:lnTo>
                  <a:lnTo>
                    <a:pt x="110" y="327"/>
                  </a:lnTo>
                  <a:lnTo>
                    <a:pt x="97" y="327"/>
                  </a:lnTo>
                  <a:lnTo>
                    <a:pt x="75" y="311"/>
                  </a:lnTo>
                  <a:lnTo>
                    <a:pt x="97" y="311"/>
                  </a:lnTo>
                  <a:lnTo>
                    <a:pt x="97" y="299"/>
                  </a:lnTo>
                  <a:lnTo>
                    <a:pt x="75" y="299"/>
                  </a:lnTo>
                  <a:lnTo>
                    <a:pt x="0" y="250"/>
                  </a:lnTo>
                  <a:lnTo>
                    <a:pt x="39" y="166"/>
                  </a:lnTo>
                  <a:lnTo>
                    <a:pt x="183" y="0"/>
                  </a:lnTo>
                  <a:lnTo>
                    <a:pt x="221" y="0"/>
                  </a:lnTo>
                  <a:lnTo>
                    <a:pt x="221" y="16"/>
                  </a:lnTo>
                  <a:lnTo>
                    <a:pt x="243" y="27"/>
                  </a:lnTo>
                  <a:lnTo>
                    <a:pt x="243" y="16"/>
                  </a:lnTo>
                  <a:lnTo>
                    <a:pt x="262" y="27"/>
                  </a:lnTo>
                  <a:lnTo>
                    <a:pt x="243" y="27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2" name="Freeform 73"/>
            <p:cNvSpPr>
              <a:spLocks/>
            </p:cNvSpPr>
            <p:nvPr/>
          </p:nvSpPr>
          <p:spPr bwMode="auto">
            <a:xfrm>
              <a:off x="2898775" y="3033713"/>
              <a:ext cx="460375" cy="454025"/>
            </a:xfrm>
            <a:custGeom>
              <a:avLst/>
              <a:gdLst>
                <a:gd name="T0" fmla="*/ 0 w 335"/>
                <a:gd name="T1" fmla="*/ 638194112 h 322"/>
                <a:gd name="T2" fmla="*/ 0 w 335"/>
                <a:gd name="T3" fmla="*/ 220684355 h 322"/>
                <a:gd name="T4" fmla="*/ 94429105 w 335"/>
                <a:gd name="T5" fmla="*/ 196826901 h 322"/>
                <a:gd name="T6" fmla="*/ 113314093 w 335"/>
                <a:gd name="T7" fmla="*/ 196826901 h 322"/>
                <a:gd name="T8" fmla="*/ 134088679 w 335"/>
                <a:gd name="T9" fmla="*/ 99407511 h 322"/>
                <a:gd name="T10" fmla="*/ 154863265 w 335"/>
                <a:gd name="T11" fmla="*/ 121276844 h 322"/>
                <a:gd name="T12" fmla="*/ 183192164 w 335"/>
                <a:gd name="T13" fmla="*/ 121276844 h 322"/>
                <a:gd name="T14" fmla="*/ 183192164 w 335"/>
                <a:gd name="T15" fmla="*/ 45726797 h 322"/>
                <a:gd name="T16" fmla="*/ 277619852 w 335"/>
                <a:gd name="T17" fmla="*/ 0 h 322"/>
                <a:gd name="T18" fmla="*/ 317280801 w 335"/>
                <a:gd name="T19" fmla="*/ 0 h 322"/>
                <a:gd name="T20" fmla="*/ 411708574 w 335"/>
                <a:gd name="T21" fmla="*/ 0 h 322"/>
                <a:gd name="T22" fmla="*/ 458923793 w 335"/>
                <a:gd name="T23" fmla="*/ 0 h 322"/>
                <a:gd name="T24" fmla="*/ 479697004 w 335"/>
                <a:gd name="T25" fmla="*/ 0 h 322"/>
                <a:gd name="T26" fmla="*/ 589234607 w 335"/>
                <a:gd name="T27" fmla="*/ 0 h 322"/>
                <a:gd name="T28" fmla="*/ 630783779 w 335"/>
                <a:gd name="T29" fmla="*/ 0 h 322"/>
                <a:gd name="T30" fmla="*/ 589234607 w 335"/>
                <a:gd name="T31" fmla="*/ 638194112 h 322"/>
                <a:gd name="T32" fmla="*/ 0 w 335"/>
                <a:gd name="T33" fmla="*/ 638194112 h 3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5"/>
                <a:gd name="T52" fmla="*/ 0 h 322"/>
                <a:gd name="T53" fmla="*/ 335 w 335"/>
                <a:gd name="T54" fmla="*/ 322 h 3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5" h="322">
                  <a:moveTo>
                    <a:pt x="0" y="321"/>
                  </a:moveTo>
                  <a:lnTo>
                    <a:pt x="0" y="111"/>
                  </a:lnTo>
                  <a:lnTo>
                    <a:pt x="50" y="99"/>
                  </a:lnTo>
                  <a:lnTo>
                    <a:pt x="60" y="99"/>
                  </a:lnTo>
                  <a:lnTo>
                    <a:pt x="71" y="50"/>
                  </a:lnTo>
                  <a:lnTo>
                    <a:pt x="82" y="61"/>
                  </a:lnTo>
                  <a:lnTo>
                    <a:pt x="97" y="61"/>
                  </a:lnTo>
                  <a:lnTo>
                    <a:pt x="97" y="23"/>
                  </a:lnTo>
                  <a:lnTo>
                    <a:pt x="147" y="0"/>
                  </a:lnTo>
                  <a:lnTo>
                    <a:pt x="168" y="0"/>
                  </a:lnTo>
                  <a:lnTo>
                    <a:pt x="218" y="0"/>
                  </a:lnTo>
                  <a:lnTo>
                    <a:pt x="243" y="0"/>
                  </a:lnTo>
                  <a:lnTo>
                    <a:pt x="254" y="0"/>
                  </a:lnTo>
                  <a:lnTo>
                    <a:pt x="312" y="0"/>
                  </a:lnTo>
                  <a:lnTo>
                    <a:pt x="334" y="0"/>
                  </a:lnTo>
                  <a:lnTo>
                    <a:pt x="312" y="321"/>
                  </a:lnTo>
                  <a:lnTo>
                    <a:pt x="0" y="321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3" name="Freeform 74"/>
            <p:cNvSpPr>
              <a:spLocks/>
            </p:cNvSpPr>
            <p:nvPr/>
          </p:nvSpPr>
          <p:spPr bwMode="auto">
            <a:xfrm>
              <a:off x="5702300" y="1557338"/>
              <a:ext cx="496888" cy="266700"/>
            </a:xfrm>
            <a:custGeom>
              <a:avLst/>
              <a:gdLst>
                <a:gd name="T0" fmla="*/ 682033090 w 361"/>
                <a:gd name="T1" fmla="*/ 36224385 h 188"/>
                <a:gd name="T2" fmla="*/ 640352322 w 361"/>
                <a:gd name="T3" fmla="*/ 249546091 h 188"/>
                <a:gd name="T4" fmla="*/ 608145457 w 361"/>
                <a:gd name="T5" fmla="*/ 376332197 h 188"/>
                <a:gd name="T6" fmla="*/ 384589978 w 361"/>
                <a:gd name="T7" fmla="*/ 354196016 h 188"/>
                <a:gd name="T8" fmla="*/ 94726684 w 361"/>
                <a:gd name="T9" fmla="*/ 326020872 h 188"/>
                <a:gd name="T10" fmla="*/ 70098369 w 361"/>
                <a:gd name="T11" fmla="*/ 249546091 h 188"/>
                <a:gd name="T12" fmla="*/ 0 w 361"/>
                <a:gd name="T13" fmla="*/ 249546091 h 188"/>
                <a:gd name="T14" fmla="*/ 41679403 w 361"/>
                <a:gd name="T15" fmla="*/ 0 h 188"/>
                <a:gd name="T16" fmla="*/ 682033090 w 361"/>
                <a:gd name="T17" fmla="*/ 36224385 h 1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1"/>
                <a:gd name="T28" fmla="*/ 0 h 188"/>
                <a:gd name="T29" fmla="*/ 361 w 361"/>
                <a:gd name="T30" fmla="*/ 188 h 1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1" h="188">
                  <a:moveTo>
                    <a:pt x="360" y="18"/>
                  </a:moveTo>
                  <a:lnTo>
                    <a:pt x="338" y="124"/>
                  </a:lnTo>
                  <a:lnTo>
                    <a:pt x="321" y="187"/>
                  </a:lnTo>
                  <a:lnTo>
                    <a:pt x="203" y="176"/>
                  </a:lnTo>
                  <a:lnTo>
                    <a:pt x="50" y="162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22" y="0"/>
                  </a:lnTo>
                  <a:lnTo>
                    <a:pt x="360" y="18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4" name="Freeform 75"/>
            <p:cNvSpPr>
              <a:spLocks/>
            </p:cNvSpPr>
            <p:nvPr/>
          </p:nvSpPr>
          <p:spPr bwMode="auto">
            <a:xfrm>
              <a:off x="2571750" y="2543175"/>
              <a:ext cx="530225" cy="438150"/>
            </a:xfrm>
            <a:custGeom>
              <a:avLst/>
              <a:gdLst>
                <a:gd name="T0" fmla="*/ 728333700 w 385"/>
                <a:gd name="T1" fmla="*/ 21832828 h 311"/>
                <a:gd name="T2" fmla="*/ 699883178 w 385"/>
                <a:gd name="T3" fmla="*/ 341392064 h 311"/>
                <a:gd name="T4" fmla="*/ 606945094 w 385"/>
                <a:gd name="T5" fmla="*/ 516057552 h 311"/>
                <a:gd name="T6" fmla="*/ 402100649 w 385"/>
                <a:gd name="T7" fmla="*/ 615299192 h 311"/>
                <a:gd name="T8" fmla="*/ 362270435 w 385"/>
                <a:gd name="T9" fmla="*/ 615299192 h 311"/>
                <a:gd name="T10" fmla="*/ 0 w 385"/>
                <a:gd name="T11" fmla="*/ 597436486 h 311"/>
                <a:gd name="T12" fmla="*/ 20863320 w 385"/>
                <a:gd name="T13" fmla="*/ 174665444 h 311"/>
                <a:gd name="T14" fmla="*/ 89145276 w 385"/>
                <a:gd name="T15" fmla="*/ 198483369 h 311"/>
                <a:gd name="T16" fmla="*/ 273125094 w 385"/>
                <a:gd name="T17" fmla="*/ 39696949 h 311"/>
                <a:gd name="T18" fmla="*/ 252261780 w 385"/>
                <a:gd name="T19" fmla="*/ 0 h 311"/>
                <a:gd name="T20" fmla="*/ 565217089 w 385"/>
                <a:gd name="T21" fmla="*/ 0 h 311"/>
                <a:gd name="T22" fmla="*/ 728333700 w 385"/>
                <a:gd name="T23" fmla="*/ 21832828 h 3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5"/>
                <a:gd name="T37" fmla="*/ 0 h 311"/>
                <a:gd name="T38" fmla="*/ 385 w 385"/>
                <a:gd name="T39" fmla="*/ 311 h 3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5" h="311">
                  <a:moveTo>
                    <a:pt x="384" y="11"/>
                  </a:moveTo>
                  <a:lnTo>
                    <a:pt x="369" y="172"/>
                  </a:lnTo>
                  <a:lnTo>
                    <a:pt x="320" y="260"/>
                  </a:lnTo>
                  <a:lnTo>
                    <a:pt x="212" y="310"/>
                  </a:lnTo>
                  <a:lnTo>
                    <a:pt x="191" y="310"/>
                  </a:lnTo>
                  <a:lnTo>
                    <a:pt x="0" y="301"/>
                  </a:lnTo>
                  <a:lnTo>
                    <a:pt x="11" y="88"/>
                  </a:lnTo>
                  <a:lnTo>
                    <a:pt x="47" y="100"/>
                  </a:lnTo>
                  <a:lnTo>
                    <a:pt x="144" y="20"/>
                  </a:lnTo>
                  <a:lnTo>
                    <a:pt x="133" y="0"/>
                  </a:lnTo>
                  <a:lnTo>
                    <a:pt x="298" y="0"/>
                  </a:lnTo>
                  <a:lnTo>
                    <a:pt x="384" y="11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5" name="Freeform 76"/>
            <p:cNvSpPr>
              <a:spLocks/>
            </p:cNvSpPr>
            <p:nvPr/>
          </p:nvSpPr>
          <p:spPr bwMode="auto">
            <a:xfrm>
              <a:off x="6097588" y="3106738"/>
              <a:ext cx="561975" cy="381000"/>
            </a:xfrm>
            <a:custGeom>
              <a:avLst/>
              <a:gdLst>
                <a:gd name="T0" fmla="*/ 0 w 408"/>
                <a:gd name="T1" fmla="*/ 535642190 h 270"/>
                <a:gd name="T2" fmla="*/ 0 w 408"/>
                <a:gd name="T3" fmla="*/ 143368868 h 270"/>
                <a:gd name="T4" fmla="*/ 41739039 w 408"/>
                <a:gd name="T5" fmla="*/ 117483458 h 270"/>
                <a:gd name="T6" fmla="*/ 60709832 w 408"/>
                <a:gd name="T7" fmla="*/ 117483458 h 270"/>
                <a:gd name="T8" fmla="*/ 134701829 w 408"/>
                <a:gd name="T9" fmla="*/ 161289971 h 270"/>
                <a:gd name="T10" fmla="*/ 184028937 w 408"/>
                <a:gd name="T11" fmla="*/ 161289971 h 270"/>
                <a:gd name="T12" fmla="*/ 276991696 w 408"/>
                <a:gd name="T13" fmla="*/ 143368868 h 270"/>
                <a:gd name="T14" fmla="*/ 244738748 w 408"/>
                <a:gd name="T15" fmla="*/ 45799013 h 270"/>
                <a:gd name="T16" fmla="*/ 276991696 w 408"/>
                <a:gd name="T17" fmla="*/ 45799013 h 270"/>
                <a:gd name="T18" fmla="*/ 314936016 w 408"/>
                <a:gd name="T19" fmla="*/ 21903262 h 270"/>
                <a:gd name="T20" fmla="*/ 478094751 w 408"/>
                <a:gd name="T21" fmla="*/ 0 h 270"/>
                <a:gd name="T22" fmla="*/ 682992427 w 408"/>
                <a:gd name="T23" fmla="*/ 117483458 h 270"/>
                <a:gd name="T24" fmla="*/ 722833585 w 408"/>
                <a:gd name="T25" fmla="*/ 197132221 h 270"/>
                <a:gd name="T26" fmla="*/ 722833585 w 408"/>
                <a:gd name="T27" fmla="*/ 296694532 h 270"/>
                <a:gd name="T28" fmla="*/ 722833585 w 408"/>
                <a:gd name="T29" fmla="*/ 342492122 h 270"/>
                <a:gd name="T30" fmla="*/ 772162028 w 408"/>
                <a:gd name="T31" fmla="*/ 360413225 h 270"/>
                <a:gd name="T32" fmla="*/ 772162028 w 408"/>
                <a:gd name="T33" fmla="*/ 414176622 h 270"/>
                <a:gd name="T34" fmla="*/ 591927712 w 408"/>
                <a:gd name="T35" fmla="*/ 535642190 h 270"/>
                <a:gd name="T36" fmla="*/ 0 w 408"/>
                <a:gd name="T37" fmla="*/ 535642190 h 2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8"/>
                <a:gd name="T58" fmla="*/ 0 h 270"/>
                <a:gd name="T59" fmla="*/ 408 w 408"/>
                <a:gd name="T60" fmla="*/ 270 h 2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8" h="270">
                  <a:moveTo>
                    <a:pt x="0" y="269"/>
                  </a:moveTo>
                  <a:lnTo>
                    <a:pt x="0" y="72"/>
                  </a:lnTo>
                  <a:lnTo>
                    <a:pt x="22" y="59"/>
                  </a:lnTo>
                  <a:lnTo>
                    <a:pt x="32" y="59"/>
                  </a:lnTo>
                  <a:lnTo>
                    <a:pt x="71" y="81"/>
                  </a:lnTo>
                  <a:lnTo>
                    <a:pt x="97" y="81"/>
                  </a:lnTo>
                  <a:lnTo>
                    <a:pt x="146" y="72"/>
                  </a:lnTo>
                  <a:lnTo>
                    <a:pt x="129" y="23"/>
                  </a:lnTo>
                  <a:lnTo>
                    <a:pt x="146" y="23"/>
                  </a:lnTo>
                  <a:lnTo>
                    <a:pt x="166" y="11"/>
                  </a:lnTo>
                  <a:lnTo>
                    <a:pt x="252" y="0"/>
                  </a:lnTo>
                  <a:lnTo>
                    <a:pt x="360" y="59"/>
                  </a:lnTo>
                  <a:lnTo>
                    <a:pt x="381" y="99"/>
                  </a:lnTo>
                  <a:lnTo>
                    <a:pt x="381" y="149"/>
                  </a:lnTo>
                  <a:lnTo>
                    <a:pt x="381" y="172"/>
                  </a:lnTo>
                  <a:lnTo>
                    <a:pt x="407" y="181"/>
                  </a:lnTo>
                  <a:lnTo>
                    <a:pt x="407" y="208"/>
                  </a:lnTo>
                  <a:lnTo>
                    <a:pt x="312" y="269"/>
                  </a:lnTo>
                  <a:lnTo>
                    <a:pt x="0" y="269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6" name="Freeform 77"/>
            <p:cNvSpPr>
              <a:spLocks/>
            </p:cNvSpPr>
            <p:nvPr/>
          </p:nvSpPr>
          <p:spPr bwMode="auto">
            <a:xfrm>
              <a:off x="4894263" y="2646363"/>
              <a:ext cx="411162" cy="533400"/>
            </a:xfrm>
            <a:custGeom>
              <a:avLst/>
              <a:gdLst>
                <a:gd name="T0" fmla="*/ 453832076 w 299"/>
                <a:gd name="T1" fmla="*/ 426124550 h 378"/>
                <a:gd name="T2" fmla="*/ 523796969 w 299"/>
                <a:gd name="T3" fmla="*/ 547590133 h 378"/>
                <a:gd name="T4" fmla="*/ 563507776 w 299"/>
                <a:gd name="T5" fmla="*/ 571484470 h 378"/>
                <a:gd name="T6" fmla="*/ 542707663 w 299"/>
                <a:gd name="T7" fmla="*/ 647151045 h 378"/>
                <a:gd name="T8" fmla="*/ 470850601 w 299"/>
                <a:gd name="T9" fmla="*/ 669054305 h 378"/>
                <a:gd name="T10" fmla="*/ 470850601 w 299"/>
                <a:gd name="T11" fmla="*/ 647151045 h 378"/>
                <a:gd name="T12" fmla="*/ 433030588 w 299"/>
                <a:gd name="T13" fmla="*/ 669054305 h 378"/>
                <a:gd name="T14" fmla="*/ 340373327 w 299"/>
                <a:gd name="T15" fmla="*/ 750695699 h 378"/>
                <a:gd name="T16" fmla="*/ 198551372 w 299"/>
                <a:gd name="T17" fmla="*/ 750695699 h 378"/>
                <a:gd name="T18" fmla="*/ 181532848 w 299"/>
                <a:gd name="T19" fmla="*/ 647151045 h 378"/>
                <a:gd name="T20" fmla="*/ 158840522 w 299"/>
                <a:gd name="T21" fmla="*/ 692950053 h 378"/>
                <a:gd name="T22" fmla="*/ 88875608 w 299"/>
                <a:gd name="T23" fmla="*/ 647151045 h 378"/>
                <a:gd name="T24" fmla="*/ 68074120 w 299"/>
                <a:gd name="T25" fmla="*/ 493826817 h 378"/>
                <a:gd name="T26" fmla="*/ 0 w 299"/>
                <a:gd name="T27" fmla="*/ 493826817 h 378"/>
                <a:gd name="T28" fmla="*/ 20800119 w 299"/>
                <a:gd name="T29" fmla="*/ 426124550 h 378"/>
                <a:gd name="T30" fmla="*/ 39710818 w 299"/>
                <a:gd name="T31" fmla="*/ 426124550 h 378"/>
                <a:gd name="T32" fmla="*/ 68074120 w 299"/>
                <a:gd name="T33" fmla="*/ 426124550 h 378"/>
                <a:gd name="T34" fmla="*/ 130477231 w 299"/>
                <a:gd name="T35" fmla="*/ 296694570 h 378"/>
                <a:gd name="T36" fmla="*/ 130477231 w 299"/>
                <a:gd name="T37" fmla="*/ 350457886 h 378"/>
                <a:gd name="T38" fmla="*/ 181532848 w 299"/>
                <a:gd name="T39" fmla="*/ 296694570 h 378"/>
                <a:gd name="T40" fmla="*/ 223134449 w 299"/>
                <a:gd name="T41" fmla="*/ 31860067 h 378"/>
                <a:gd name="T42" fmla="*/ 251497740 w 299"/>
                <a:gd name="T43" fmla="*/ 31860067 h 378"/>
                <a:gd name="T44" fmla="*/ 272299229 w 299"/>
                <a:gd name="T45" fmla="*/ 0 h 378"/>
                <a:gd name="T46" fmla="*/ 291208548 w 299"/>
                <a:gd name="T47" fmla="*/ 0 h 378"/>
                <a:gd name="T48" fmla="*/ 312008661 w 299"/>
                <a:gd name="T49" fmla="*/ 0 h 378"/>
                <a:gd name="T50" fmla="*/ 340373327 w 299"/>
                <a:gd name="T51" fmla="*/ 0 h 378"/>
                <a:gd name="T52" fmla="*/ 433030588 w 299"/>
                <a:gd name="T53" fmla="*/ 0 h 378"/>
                <a:gd name="T54" fmla="*/ 495432303 w 299"/>
                <a:gd name="T55" fmla="*/ 53763338 h 378"/>
                <a:gd name="T56" fmla="*/ 453832076 w 299"/>
                <a:gd name="T57" fmla="*/ 426124550 h 3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9"/>
                <a:gd name="T88" fmla="*/ 0 h 378"/>
                <a:gd name="T89" fmla="*/ 299 w 299"/>
                <a:gd name="T90" fmla="*/ 378 h 37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9" h="378">
                  <a:moveTo>
                    <a:pt x="240" y="214"/>
                  </a:moveTo>
                  <a:lnTo>
                    <a:pt x="277" y="275"/>
                  </a:lnTo>
                  <a:lnTo>
                    <a:pt x="298" y="287"/>
                  </a:lnTo>
                  <a:lnTo>
                    <a:pt x="287" y="325"/>
                  </a:lnTo>
                  <a:lnTo>
                    <a:pt x="249" y="336"/>
                  </a:lnTo>
                  <a:lnTo>
                    <a:pt x="249" y="325"/>
                  </a:lnTo>
                  <a:lnTo>
                    <a:pt x="229" y="336"/>
                  </a:lnTo>
                  <a:lnTo>
                    <a:pt x="180" y="377"/>
                  </a:lnTo>
                  <a:lnTo>
                    <a:pt x="105" y="377"/>
                  </a:lnTo>
                  <a:lnTo>
                    <a:pt x="96" y="325"/>
                  </a:lnTo>
                  <a:lnTo>
                    <a:pt x="84" y="348"/>
                  </a:lnTo>
                  <a:lnTo>
                    <a:pt x="47" y="325"/>
                  </a:lnTo>
                  <a:lnTo>
                    <a:pt x="36" y="248"/>
                  </a:lnTo>
                  <a:lnTo>
                    <a:pt x="0" y="248"/>
                  </a:lnTo>
                  <a:lnTo>
                    <a:pt x="11" y="214"/>
                  </a:lnTo>
                  <a:lnTo>
                    <a:pt x="21" y="214"/>
                  </a:lnTo>
                  <a:lnTo>
                    <a:pt x="36" y="214"/>
                  </a:lnTo>
                  <a:lnTo>
                    <a:pt x="69" y="149"/>
                  </a:lnTo>
                  <a:lnTo>
                    <a:pt x="69" y="176"/>
                  </a:lnTo>
                  <a:lnTo>
                    <a:pt x="96" y="149"/>
                  </a:lnTo>
                  <a:lnTo>
                    <a:pt x="118" y="16"/>
                  </a:lnTo>
                  <a:lnTo>
                    <a:pt x="133" y="16"/>
                  </a:lnTo>
                  <a:lnTo>
                    <a:pt x="144" y="0"/>
                  </a:lnTo>
                  <a:lnTo>
                    <a:pt x="154" y="0"/>
                  </a:lnTo>
                  <a:lnTo>
                    <a:pt x="165" y="0"/>
                  </a:lnTo>
                  <a:lnTo>
                    <a:pt x="180" y="0"/>
                  </a:lnTo>
                  <a:lnTo>
                    <a:pt x="229" y="0"/>
                  </a:lnTo>
                  <a:lnTo>
                    <a:pt x="262" y="27"/>
                  </a:lnTo>
                  <a:lnTo>
                    <a:pt x="240" y="214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7" name="Freeform 78"/>
            <p:cNvSpPr>
              <a:spLocks/>
            </p:cNvSpPr>
            <p:nvPr/>
          </p:nvSpPr>
          <p:spPr bwMode="auto">
            <a:xfrm>
              <a:off x="4465638" y="2473325"/>
              <a:ext cx="627062" cy="523875"/>
            </a:xfrm>
            <a:custGeom>
              <a:avLst/>
              <a:gdLst>
                <a:gd name="T0" fmla="*/ 545992651 w 457"/>
                <a:gd name="T1" fmla="*/ 737750080 h 371"/>
                <a:gd name="T2" fmla="*/ 474448601 w 457"/>
                <a:gd name="T3" fmla="*/ 691890557 h 371"/>
                <a:gd name="T4" fmla="*/ 453739095 w 457"/>
                <a:gd name="T5" fmla="*/ 715816528 h 371"/>
                <a:gd name="T6" fmla="*/ 337009459 w 457"/>
                <a:gd name="T7" fmla="*/ 669957006 h 371"/>
                <a:gd name="T8" fmla="*/ 271113082 w 457"/>
                <a:gd name="T9" fmla="*/ 715816528 h 371"/>
                <a:gd name="T10" fmla="*/ 222162467 w 457"/>
                <a:gd name="T11" fmla="*/ 691890557 h 371"/>
                <a:gd name="T12" fmla="*/ 222162467 w 457"/>
                <a:gd name="T13" fmla="*/ 715816528 h 371"/>
                <a:gd name="T14" fmla="*/ 92253599 w 457"/>
                <a:gd name="T15" fmla="*/ 691890557 h 371"/>
                <a:gd name="T16" fmla="*/ 129908868 w 457"/>
                <a:gd name="T17" fmla="*/ 594188608 h 371"/>
                <a:gd name="T18" fmla="*/ 60247354 w 457"/>
                <a:gd name="T19" fmla="*/ 494491416 h 371"/>
                <a:gd name="T20" fmla="*/ 0 w 457"/>
                <a:gd name="T21" fmla="*/ 440656570 h 371"/>
                <a:gd name="T22" fmla="*/ 20709511 w 457"/>
                <a:gd name="T23" fmla="*/ 340960701 h 371"/>
                <a:gd name="T24" fmla="*/ 41420395 w 457"/>
                <a:gd name="T25" fmla="*/ 340960701 h 371"/>
                <a:gd name="T26" fmla="*/ 92253599 w 457"/>
                <a:gd name="T27" fmla="*/ 275161458 h 371"/>
                <a:gd name="T28" fmla="*/ 150618374 w 457"/>
                <a:gd name="T29" fmla="*/ 275161458 h 371"/>
                <a:gd name="T30" fmla="*/ 129908868 w 457"/>
                <a:gd name="T31" fmla="*/ 243258752 h 371"/>
                <a:gd name="T32" fmla="*/ 182624641 w 457"/>
                <a:gd name="T33" fmla="*/ 221325200 h 371"/>
                <a:gd name="T34" fmla="*/ 203335519 w 457"/>
                <a:gd name="T35" fmla="*/ 0 h 371"/>
                <a:gd name="T36" fmla="*/ 513986427 w 457"/>
                <a:gd name="T37" fmla="*/ 139573854 h 371"/>
                <a:gd name="T38" fmla="*/ 587413035 w 457"/>
                <a:gd name="T39" fmla="*/ 139573854 h 371"/>
                <a:gd name="T40" fmla="*/ 587413035 w 457"/>
                <a:gd name="T41" fmla="*/ 121629376 h 371"/>
                <a:gd name="T42" fmla="*/ 608122541 w 457"/>
                <a:gd name="T43" fmla="*/ 139573854 h 371"/>
                <a:gd name="T44" fmla="*/ 655190598 w 457"/>
                <a:gd name="T45" fmla="*/ 139573854 h 371"/>
                <a:gd name="T46" fmla="*/ 655190598 w 457"/>
                <a:gd name="T47" fmla="*/ 175464222 h 371"/>
                <a:gd name="T48" fmla="*/ 858526203 w 457"/>
                <a:gd name="T49" fmla="*/ 243258752 h 371"/>
                <a:gd name="T50" fmla="*/ 837815325 w 457"/>
                <a:gd name="T51" fmla="*/ 275161458 h 371"/>
                <a:gd name="T52" fmla="*/ 805809101 w 457"/>
                <a:gd name="T53" fmla="*/ 275161458 h 371"/>
                <a:gd name="T54" fmla="*/ 766272647 w 457"/>
                <a:gd name="T55" fmla="*/ 540352350 h 371"/>
                <a:gd name="T56" fmla="*/ 717320488 w 457"/>
                <a:gd name="T57" fmla="*/ 594188608 h 371"/>
                <a:gd name="T58" fmla="*/ 717320488 w 457"/>
                <a:gd name="T59" fmla="*/ 540352350 h 371"/>
                <a:gd name="T60" fmla="*/ 655190598 w 457"/>
                <a:gd name="T61" fmla="*/ 669957006 h 371"/>
                <a:gd name="T62" fmla="*/ 626949490 w 457"/>
                <a:gd name="T63" fmla="*/ 669957006 h 371"/>
                <a:gd name="T64" fmla="*/ 608122541 w 457"/>
                <a:gd name="T65" fmla="*/ 669957006 h 371"/>
                <a:gd name="T66" fmla="*/ 587413035 w 457"/>
                <a:gd name="T67" fmla="*/ 737750080 h 371"/>
                <a:gd name="T68" fmla="*/ 545992651 w 457"/>
                <a:gd name="T69" fmla="*/ 737750080 h 37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57"/>
                <a:gd name="T106" fmla="*/ 0 h 371"/>
                <a:gd name="T107" fmla="*/ 457 w 457"/>
                <a:gd name="T108" fmla="*/ 371 h 37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57" h="371">
                  <a:moveTo>
                    <a:pt x="290" y="370"/>
                  </a:moveTo>
                  <a:lnTo>
                    <a:pt x="252" y="347"/>
                  </a:lnTo>
                  <a:lnTo>
                    <a:pt x="241" y="359"/>
                  </a:lnTo>
                  <a:lnTo>
                    <a:pt x="179" y="336"/>
                  </a:lnTo>
                  <a:lnTo>
                    <a:pt x="144" y="359"/>
                  </a:lnTo>
                  <a:lnTo>
                    <a:pt x="118" y="347"/>
                  </a:lnTo>
                  <a:lnTo>
                    <a:pt x="118" y="359"/>
                  </a:lnTo>
                  <a:lnTo>
                    <a:pt x="49" y="347"/>
                  </a:lnTo>
                  <a:lnTo>
                    <a:pt x="69" y="298"/>
                  </a:lnTo>
                  <a:lnTo>
                    <a:pt x="32" y="248"/>
                  </a:lnTo>
                  <a:lnTo>
                    <a:pt x="0" y="221"/>
                  </a:lnTo>
                  <a:lnTo>
                    <a:pt x="11" y="171"/>
                  </a:lnTo>
                  <a:lnTo>
                    <a:pt x="22" y="171"/>
                  </a:lnTo>
                  <a:lnTo>
                    <a:pt x="49" y="138"/>
                  </a:lnTo>
                  <a:lnTo>
                    <a:pt x="80" y="138"/>
                  </a:lnTo>
                  <a:lnTo>
                    <a:pt x="69" y="122"/>
                  </a:lnTo>
                  <a:lnTo>
                    <a:pt x="97" y="111"/>
                  </a:lnTo>
                  <a:lnTo>
                    <a:pt x="108" y="0"/>
                  </a:lnTo>
                  <a:lnTo>
                    <a:pt x="273" y="70"/>
                  </a:lnTo>
                  <a:lnTo>
                    <a:pt x="312" y="70"/>
                  </a:lnTo>
                  <a:lnTo>
                    <a:pt x="312" y="61"/>
                  </a:lnTo>
                  <a:lnTo>
                    <a:pt x="323" y="70"/>
                  </a:lnTo>
                  <a:lnTo>
                    <a:pt x="348" y="70"/>
                  </a:lnTo>
                  <a:lnTo>
                    <a:pt x="348" y="88"/>
                  </a:lnTo>
                  <a:lnTo>
                    <a:pt x="456" y="122"/>
                  </a:lnTo>
                  <a:lnTo>
                    <a:pt x="445" y="138"/>
                  </a:lnTo>
                  <a:lnTo>
                    <a:pt x="428" y="138"/>
                  </a:lnTo>
                  <a:lnTo>
                    <a:pt x="407" y="271"/>
                  </a:lnTo>
                  <a:lnTo>
                    <a:pt x="381" y="298"/>
                  </a:lnTo>
                  <a:lnTo>
                    <a:pt x="381" y="271"/>
                  </a:lnTo>
                  <a:lnTo>
                    <a:pt x="348" y="336"/>
                  </a:lnTo>
                  <a:lnTo>
                    <a:pt x="333" y="336"/>
                  </a:lnTo>
                  <a:lnTo>
                    <a:pt x="323" y="336"/>
                  </a:lnTo>
                  <a:lnTo>
                    <a:pt x="312" y="370"/>
                  </a:lnTo>
                  <a:lnTo>
                    <a:pt x="290" y="370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8" name="Freeform 79"/>
            <p:cNvSpPr>
              <a:spLocks/>
            </p:cNvSpPr>
            <p:nvPr/>
          </p:nvSpPr>
          <p:spPr bwMode="auto">
            <a:xfrm>
              <a:off x="7019925" y="2595563"/>
              <a:ext cx="444500" cy="542925"/>
            </a:xfrm>
            <a:custGeom>
              <a:avLst/>
              <a:gdLst>
                <a:gd name="T0" fmla="*/ 227740398 w 324"/>
                <a:gd name="T1" fmla="*/ 665674087 h 384"/>
                <a:gd name="T2" fmla="*/ 227740398 w 324"/>
                <a:gd name="T3" fmla="*/ 719647035 h 384"/>
                <a:gd name="T4" fmla="*/ 139279401 w 324"/>
                <a:gd name="T5" fmla="*/ 765624745 h 384"/>
                <a:gd name="T6" fmla="*/ 92225527 w 324"/>
                <a:gd name="T7" fmla="*/ 643684217 h 384"/>
                <a:gd name="T8" fmla="*/ 52700690 w 324"/>
                <a:gd name="T9" fmla="*/ 619696554 h 384"/>
                <a:gd name="T10" fmla="*/ 0 w 324"/>
                <a:gd name="T11" fmla="*/ 619696554 h 384"/>
                <a:gd name="T12" fmla="*/ 31997139 w 324"/>
                <a:gd name="T13" fmla="*/ 565722191 h 384"/>
                <a:gd name="T14" fmla="*/ 71521965 w 324"/>
                <a:gd name="T15" fmla="*/ 521743867 h 384"/>
                <a:gd name="T16" fmla="*/ 71521965 w 324"/>
                <a:gd name="T17" fmla="*/ 465771710 h 384"/>
                <a:gd name="T18" fmla="*/ 139279401 w 324"/>
                <a:gd name="T19" fmla="*/ 521743867 h 384"/>
                <a:gd name="T20" fmla="*/ 163746098 w 324"/>
                <a:gd name="T21" fmla="*/ 521743867 h 384"/>
                <a:gd name="T22" fmla="*/ 180686524 w 324"/>
                <a:gd name="T23" fmla="*/ 521743867 h 384"/>
                <a:gd name="T24" fmla="*/ 180686524 w 324"/>
                <a:gd name="T25" fmla="*/ 465771710 h 384"/>
                <a:gd name="T26" fmla="*/ 267265213 w 324"/>
                <a:gd name="T27" fmla="*/ 421793385 h 384"/>
                <a:gd name="T28" fmla="*/ 227740398 w 324"/>
                <a:gd name="T29" fmla="*/ 367820348 h 384"/>
                <a:gd name="T30" fmla="*/ 252207096 w 324"/>
                <a:gd name="T31" fmla="*/ 321842816 h 384"/>
                <a:gd name="T32" fmla="*/ 319964510 w 324"/>
                <a:gd name="T33" fmla="*/ 343831271 h 384"/>
                <a:gd name="T34" fmla="*/ 359489325 w 324"/>
                <a:gd name="T35" fmla="*/ 321842816 h 384"/>
                <a:gd name="T36" fmla="*/ 319964510 w 324"/>
                <a:gd name="T37" fmla="*/ 299852946 h 384"/>
                <a:gd name="T38" fmla="*/ 380194323 w 324"/>
                <a:gd name="T39" fmla="*/ 243880790 h 384"/>
                <a:gd name="T40" fmla="*/ 359489325 w 324"/>
                <a:gd name="T41" fmla="*/ 121940395 h 384"/>
                <a:gd name="T42" fmla="*/ 408425550 w 324"/>
                <a:gd name="T43" fmla="*/ 67966010 h 384"/>
                <a:gd name="T44" fmla="*/ 432893620 w 324"/>
                <a:gd name="T45" fmla="*/ 121940395 h 384"/>
                <a:gd name="T46" fmla="*/ 447950365 w 324"/>
                <a:gd name="T47" fmla="*/ 99950525 h 384"/>
                <a:gd name="T48" fmla="*/ 447950365 w 324"/>
                <a:gd name="T49" fmla="*/ 0 h 384"/>
                <a:gd name="T50" fmla="*/ 540175849 w 324"/>
                <a:gd name="T51" fmla="*/ 67966010 h 384"/>
                <a:gd name="T52" fmla="*/ 587229723 w 324"/>
                <a:gd name="T53" fmla="*/ 45977544 h 384"/>
                <a:gd name="T54" fmla="*/ 607933263 w 324"/>
                <a:gd name="T55" fmla="*/ 67966010 h 384"/>
                <a:gd name="T56" fmla="*/ 607933263 w 324"/>
                <a:gd name="T57" fmla="*/ 167917927 h 384"/>
                <a:gd name="T58" fmla="*/ 340668050 w 324"/>
                <a:gd name="T59" fmla="*/ 497756203 h 384"/>
                <a:gd name="T60" fmla="*/ 267265213 w 324"/>
                <a:gd name="T61" fmla="*/ 665674087 h 384"/>
                <a:gd name="T62" fmla="*/ 227740398 w 324"/>
                <a:gd name="T63" fmla="*/ 665674087 h 3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4"/>
                <a:gd name="T97" fmla="*/ 0 h 384"/>
                <a:gd name="T98" fmla="*/ 324 w 324"/>
                <a:gd name="T99" fmla="*/ 384 h 3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4" h="384">
                  <a:moveTo>
                    <a:pt x="121" y="333"/>
                  </a:moveTo>
                  <a:lnTo>
                    <a:pt x="121" y="360"/>
                  </a:lnTo>
                  <a:lnTo>
                    <a:pt x="74" y="383"/>
                  </a:lnTo>
                  <a:lnTo>
                    <a:pt x="49" y="322"/>
                  </a:lnTo>
                  <a:lnTo>
                    <a:pt x="28" y="310"/>
                  </a:lnTo>
                  <a:lnTo>
                    <a:pt x="0" y="310"/>
                  </a:lnTo>
                  <a:lnTo>
                    <a:pt x="17" y="283"/>
                  </a:lnTo>
                  <a:lnTo>
                    <a:pt x="38" y="261"/>
                  </a:lnTo>
                  <a:lnTo>
                    <a:pt x="38" y="233"/>
                  </a:lnTo>
                  <a:lnTo>
                    <a:pt x="74" y="261"/>
                  </a:lnTo>
                  <a:lnTo>
                    <a:pt x="87" y="261"/>
                  </a:lnTo>
                  <a:lnTo>
                    <a:pt x="96" y="261"/>
                  </a:lnTo>
                  <a:lnTo>
                    <a:pt x="96" y="233"/>
                  </a:lnTo>
                  <a:lnTo>
                    <a:pt x="142" y="211"/>
                  </a:lnTo>
                  <a:lnTo>
                    <a:pt x="121" y="184"/>
                  </a:lnTo>
                  <a:lnTo>
                    <a:pt x="134" y="161"/>
                  </a:lnTo>
                  <a:lnTo>
                    <a:pt x="170" y="172"/>
                  </a:lnTo>
                  <a:lnTo>
                    <a:pt x="191" y="161"/>
                  </a:lnTo>
                  <a:lnTo>
                    <a:pt x="170" y="150"/>
                  </a:lnTo>
                  <a:lnTo>
                    <a:pt x="202" y="122"/>
                  </a:lnTo>
                  <a:lnTo>
                    <a:pt x="191" y="61"/>
                  </a:lnTo>
                  <a:lnTo>
                    <a:pt x="217" y="34"/>
                  </a:lnTo>
                  <a:lnTo>
                    <a:pt x="230" y="61"/>
                  </a:lnTo>
                  <a:lnTo>
                    <a:pt x="238" y="50"/>
                  </a:lnTo>
                  <a:lnTo>
                    <a:pt x="238" y="0"/>
                  </a:lnTo>
                  <a:lnTo>
                    <a:pt x="287" y="34"/>
                  </a:lnTo>
                  <a:lnTo>
                    <a:pt x="312" y="23"/>
                  </a:lnTo>
                  <a:lnTo>
                    <a:pt x="323" y="34"/>
                  </a:lnTo>
                  <a:lnTo>
                    <a:pt x="323" y="84"/>
                  </a:lnTo>
                  <a:lnTo>
                    <a:pt x="181" y="249"/>
                  </a:lnTo>
                  <a:lnTo>
                    <a:pt x="142" y="333"/>
                  </a:lnTo>
                  <a:lnTo>
                    <a:pt x="121" y="333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49" name="Freeform 80"/>
            <p:cNvSpPr>
              <a:spLocks/>
            </p:cNvSpPr>
            <p:nvPr/>
          </p:nvSpPr>
          <p:spPr bwMode="auto">
            <a:xfrm>
              <a:off x="7575550" y="2681288"/>
              <a:ext cx="635000" cy="569912"/>
            </a:xfrm>
            <a:custGeom>
              <a:avLst/>
              <a:gdLst>
                <a:gd name="T0" fmla="*/ 776847892 w 463"/>
                <a:gd name="T1" fmla="*/ 443769639 h 404"/>
                <a:gd name="T2" fmla="*/ 776847892 w 463"/>
                <a:gd name="T3" fmla="*/ 497499346 h 404"/>
                <a:gd name="T4" fmla="*/ 727941933 w 463"/>
                <a:gd name="T5" fmla="*/ 543270037 h 404"/>
                <a:gd name="T6" fmla="*/ 748632230 w 463"/>
                <a:gd name="T7" fmla="*/ 648740402 h 404"/>
                <a:gd name="T8" fmla="*/ 727941933 w 463"/>
                <a:gd name="T9" fmla="*/ 666650305 h 404"/>
                <a:gd name="T10" fmla="*/ 633891840 w 463"/>
                <a:gd name="T11" fmla="*/ 720380012 h 404"/>
                <a:gd name="T12" fmla="*/ 615081856 w 463"/>
                <a:gd name="T13" fmla="*/ 698489191 h 404"/>
                <a:gd name="T14" fmla="*/ 598153556 w 463"/>
                <a:gd name="T15" fmla="*/ 720380012 h 404"/>
                <a:gd name="T16" fmla="*/ 573701262 w 463"/>
                <a:gd name="T17" fmla="*/ 720380012 h 404"/>
                <a:gd name="T18" fmla="*/ 505985319 w 463"/>
                <a:gd name="T19" fmla="*/ 720380012 h 404"/>
                <a:gd name="T20" fmla="*/ 453317363 w 463"/>
                <a:gd name="T21" fmla="*/ 698489191 h 404"/>
                <a:gd name="T22" fmla="*/ 344220740 w 463"/>
                <a:gd name="T23" fmla="*/ 748239566 h 404"/>
                <a:gd name="T24" fmla="*/ 344220740 w 463"/>
                <a:gd name="T25" fmla="*/ 801969273 h 404"/>
                <a:gd name="T26" fmla="*/ 302838775 w 463"/>
                <a:gd name="T27" fmla="*/ 766149469 h 404"/>
                <a:gd name="T28" fmla="*/ 274624484 w 463"/>
                <a:gd name="T29" fmla="*/ 801969273 h 404"/>
                <a:gd name="T30" fmla="*/ 253932816 w 463"/>
                <a:gd name="T31" fmla="*/ 748239566 h 404"/>
                <a:gd name="T32" fmla="*/ 52667977 w 463"/>
                <a:gd name="T33" fmla="*/ 648740402 h 404"/>
                <a:gd name="T34" fmla="*/ 92168280 w 463"/>
                <a:gd name="T35" fmla="*/ 598990203 h 404"/>
                <a:gd name="T36" fmla="*/ 182456247 w 463"/>
                <a:gd name="T37" fmla="*/ 567149907 h 404"/>
                <a:gd name="T38" fmla="*/ 182456247 w 463"/>
                <a:gd name="T39" fmla="*/ 543270037 h 404"/>
                <a:gd name="T40" fmla="*/ 0 w 463"/>
                <a:gd name="T41" fmla="*/ 121389853 h 404"/>
                <a:gd name="T42" fmla="*/ 0 w 463"/>
                <a:gd name="T43" fmla="*/ 99500442 h 404"/>
                <a:gd name="T44" fmla="*/ 31976298 w 463"/>
                <a:gd name="T45" fmla="*/ 99500442 h 404"/>
                <a:gd name="T46" fmla="*/ 0 w 463"/>
                <a:gd name="T47" fmla="*/ 45769291 h 404"/>
                <a:gd name="T48" fmla="*/ 31976298 w 463"/>
                <a:gd name="T49" fmla="*/ 21889416 h 404"/>
                <a:gd name="T50" fmla="*/ 52667977 w 463"/>
                <a:gd name="T51" fmla="*/ 45769291 h 404"/>
                <a:gd name="T52" fmla="*/ 141074239 w 463"/>
                <a:gd name="T53" fmla="*/ 0 h 404"/>
                <a:gd name="T54" fmla="*/ 141074239 w 463"/>
                <a:gd name="T55" fmla="*/ 21889416 h 404"/>
                <a:gd name="T56" fmla="*/ 182456247 w 463"/>
                <a:gd name="T57" fmla="*/ 21889416 h 404"/>
                <a:gd name="T58" fmla="*/ 182456247 w 463"/>
                <a:gd name="T59" fmla="*/ 45769291 h 404"/>
                <a:gd name="T60" fmla="*/ 235122832 w 463"/>
                <a:gd name="T61" fmla="*/ 77609599 h 404"/>
                <a:gd name="T62" fmla="*/ 253932816 w 463"/>
                <a:gd name="T63" fmla="*/ 21889416 h 404"/>
                <a:gd name="T64" fmla="*/ 302838775 w 463"/>
                <a:gd name="T65" fmla="*/ 21889416 h 404"/>
                <a:gd name="T66" fmla="*/ 323529072 w 463"/>
                <a:gd name="T67" fmla="*/ 0 h 404"/>
                <a:gd name="T68" fmla="*/ 344220740 w 463"/>
                <a:gd name="T69" fmla="*/ 45769291 h 404"/>
                <a:gd name="T70" fmla="*/ 411935398 w 463"/>
                <a:gd name="T71" fmla="*/ 77609599 h 404"/>
                <a:gd name="T72" fmla="*/ 411935398 w 463"/>
                <a:gd name="T73" fmla="*/ 99500442 h 404"/>
                <a:gd name="T74" fmla="*/ 436389063 w 463"/>
                <a:gd name="T75" fmla="*/ 99500442 h 404"/>
                <a:gd name="T76" fmla="*/ 505985319 w 463"/>
                <a:gd name="T77" fmla="*/ 99500442 h 404"/>
                <a:gd name="T78" fmla="*/ 573701262 w 463"/>
                <a:gd name="T79" fmla="*/ 145269723 h 404"/>
                <a:gd name="T80" fmla="*/ 615081856 w 463"/>
                <a:gd name="T81" fmla="*/ 145269723 h 404"/>
                <a:gd name="T82" fmla="*/ 633891840 w 463"/>
                <a:gd name="T83" fmla="*/ 177110019 h 404"/>
                <a:gd name="T84" fmla="*/ 662107502 w 463"/>
                <a:gd name="T85" fmla="*/ 222879344 h 404"/>
                <a:gd name="T86" fmla="*/ 727941933 w 463"/>
                <a:gd name="T87" fmla="*/ 222879344 h 404"/>
                <a:gd name="T88" fmla="*/ 776847892 w 463"/>
                <a:gd name="T89" fmla="*/ 202980393 h 404"/>
                <a:gd name="T90" fmla="*/ 795656505 w 463"/>
                <a:gd name="T91" fmla="*/ 202980393 h 404"/>
                <a:gd name="T92" fmla="*/ 776847892 w 463"/>
                <a:gd name="T93" fmla="*/ 276610462 h 404"/>
                <a:gd name="T94" fmla="*/ 816348173 w 463"/>
                <a:gd name="T95" fmla="*/ 322379742 h 404"/>
                <a:gd name="T96" fmla="*/ 816348173 w 463"/>
                <a:gd name="T97" fmla="*/ 298499872 h 404"/>
                <a:gd name="T98" fmla="*/ 869016129 w 463"/>
                <a:gd name="T99" fmla="*/ 298499872 h 404"/>
                <a:gd name="T100" fmla="*/ 837038470 w 463"/>
                <a:gd name="T101" fmla="*/ 344269152 h 404"/>
                <a:gd name="T102" fmla="*/ 776847892 w 463"/>
                <a:gd name="T103" fmla="*/ 443769639 h 4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63"/>
                <a:gd name="T157" fmla="*/ 0 h 404"/>
                <a:gd name="T158" fmla="*/ 463 w 463"/>
                <a:gd name="T159" fmla="*/ 404 h 4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63" h="404">
                  <a:moveTo>
                    <a:pt x="413" y="223"/>
                  </a:moveTo>
                  <a:lnTo>
                    <a:pt x="413" y="250"/>
                  </a:lnTo>
                  <a:lnTo>
                    <a:pt x="387" y="273"/>
                  </a:lnTo>
                  <a:lnTo>
                    <a:pt x="398" y="326"/>
                  </a:lnTo>
                  <a:lnTo>
                    <a:pt x="387" y="335"/>
                  </a:lnTo>
                  <a:lnTo>
                    <a:pt x="337" y="362"/>
                  </a:lnTo>
                  <a:lnTo>
                    <a:pt x="327" y="351"/>
                  </a:lnTo>
                  <a:lnTo>
                    <a:pt x="318" y="362"/>
                  </a:lnTo>
                  <a:lnTo>
                    <a:pt x="305" y="362"/>
                  </a:lnTo>
                  <a:lnTo>
                    <a:pt x="269" y="362"/>
                  </a:lnTo>
                  <a:lnTo>
                    <a:pt x="241" y="351"/>
                  </a:lnTo>
                  <a:lnTo>
                    <a:pt x="183" y="376"/>
                  </a:lnTo>
                  <a:lnTo>
                    <a:pt x="183" y="403"/>
                  </a:lnTo>
                  <a:lnTo>
                    <a:pt x="161" y="385"/>
                  </a:lnTo>
                  <a:lnTo>
                    <a:pt x="146" y="403"/>
                  </a:lnTo>
                  <a:lnTo>
                    <a:pt x="135" y="376"/>
                  </a:lnTo>
                  <a:lnTo>
                    <a:pt x="28" y="326"/>
                  </a:lnTo>
                  <a:lnTo>
                    <a:pt x="49" y="301"/>
                  </a:lnTo>
                  <a:lnTo>
                    <a:pt x="97" y="285"/>
                  </a:lnTo>
                  <a:lnTo>
                    <a:pt x="97" y="273"/>
                  </a:lnTo>
                  <a:lnTo>
                    <a:pt x="0" y="61"/>
                  </a:lnTo>
                  <a:lnTo>
                    <a:pt x="0" y="50"/>
                  </a:lnTo>
                  <a:lnTo>
                    <a:pt x="17" y="50"/>
                  </a:lnTo>
                  <a:lnTo>
                    <a:pt x="0" y="23"/>
                  </a:lnTo>
                  <a:lnTo>
                    <a:pt x="17" y="11"/>
                  </a:lnTo>
                  <a:lnTo>
                    <a:pt x="28" y="23"/>
                  </a:lnTo>
                  <a:lnTo>
                    <a:pt x="75" y="0"/>
                  </a:lnTo>
                  <a:lnTo>
                    <a:pt x="75" y="11"/>
                  </a:lnTo>
                  <a:lnTo>
                    <a:pt x="97" y="11"/>
                  </a:lnTo>
                  <a:lnTo>
                    <a:pt x="97" y="23"/>
                  </a:lnTo>
                  <a:lnTo>
                    <a:pt x="125" y="39"/>
                  </a:lnTo>
                  <a:lnTo>
                    <a:pt x="135" y="11"/>
                  </a:lnTo>
                  <a:lnTo>
                    <a:pt x="161" y="11"/>
                  </a:lnTo>
                  <a:lnTo>
                    <a:pt x="172" y="0"/>
                  </a:lnTo>
                  <a:lnTo>
                    <a:pt x="183" y="23"/>
                  </a:lnTo>
                  <a:lnTo>
                    <a:pt x="219" y="39"/>
                  </a:lnTo>
                  <a:lnTo>
                    <a:pt x="219" y="50"/>
                  </a:lnTo>
                  <a:lnTo>
                    <a:pt x="232" y="50"/>
                  </a:lnTo>
                  <a:lnTo>
                    <a:pt x="269" y="50"/>
                  </a:lnTo>
                  <a:lnTo>
                    <a:pt x="305" y="73"/>
                  </a:lnTo>
                  <a:lnTo>
                    <a:pt x="327" y="73"/>
                  </a:lnTo>
                  <a:lnTo>
                    <a:pt x="337" y="89"/>
                  </a:lnTo>
                  <a:lnTo>
                    <a:pt x="352" y="112"/>
                  </a:lnTo>
                  <a:lnTo>
                    <a:pt x="387" y="112"/>
                  </a:lnTo>
                  <a:lnTo>
                    <a:pt x="413" y="102"/>
                  </a:lnTo>
                  <a:lnTo>
                    <a:pt x="423" y="102"/>
                  </a:lnTo>
                  <a:lnTo>
                    <a:pt x="413" y="139"/>
                  </a:lnTo>
                  <a:lnTo>
                    <a:pt x="434" y="162"/>
                  </a:lnTo>
                  <a:lnTo>
                    <a:pt x="434" y="150"/>
                  </a:lnTo>
                  <a:lnTo>
                    <a:pt x="462" y="150"/>
                  </a:lnTo>
                  <a:lnTo>
                    <a:pt x="445" y="173"/>
                  </a:lnTo>
                  <a:lnTo>
                    <a:pt x="413" y="223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0" name="Freeform 81"/>
            <p:cNvSpPr>
              <a:spLocks/>
            </p:cNvSpPr>
            <p:nvPr/>
          </p:nvSpPr>
          <p:spPr bwMode="auto">
            <a:xfrm>
              <a:off x="4154488" y="1555750"/>
              <a:ext cx="579437" cy="390525"/>
            </a:xfrm>
            <a:custGeom>
              <a:avLst/>
              <a:gdLst>
                <a:gd name="T0" fmla="*/ 795605652 w 421"/>
                <a:gd name="T1" fmla="*/ 0 h 277"/>
                <a:gd name="T2" fmla="*/ 767191226 w 421"/>
                <a:gd name="T3" fmla="*/ 99382268 h 277"/>
                <a:gd name="T4" fmla="*/ 767191226 w 421"/>
                <a:gd name="T5" fmla="*/ 131183960 h 277"/>
                <a:gd name="T6" fmla="*/ 742564472 w 421"/>
                <a:gd name="T7" fmla="*/ 131183960 h 277"/>
                <a:gd name="T8" fmla="*/ 795605652 w 421"/>
                <a:gd name="T9" fmla="*/ 198764537 h 277"/>
                <a:gd name="T10" fmla="*/ 767191226 w 421"/>
                <a:gd name="T11" fmla="*/ 296158891 h 277"/>
                <a:gd name="T12" fmla="*/ 727411029 w 421"/>
                <a:gd name="T13" fmla="*/ 331936323 h 277"/>
                <a:gd name="T14" fmla="*/ 727411029 w 421"/>
                <a:gd name="T15" fmla="*/ 373676043 h 277"/>
                <a:gd name="T16" fmla="*/ 706573152 w 421"/>
                <a:gd name="T17" fmla="*/ 349824334 h 277"/>
                <a:gd name="T18" fmla="*/ 706573152 w 421"/>
                <a:gd name="T19" fmla="*/ 395541204 h 277"/>
                <a:gd name="T20" fmla="*/ 653533349 w 421"/>
                <a:gd name="T21" fmla="*/ 373676043 h 277"/>
                <a:gd name="T22" fmla="*/ 585338726 w 421"/>
                <a:gd name="T23" fmla="*/ 449206646 h 277"/>
                <a:gd name="T24" fmla="*/ 543663317 w 421"/>
                <a:gd name="T25" fmla="*/ 530700860 h 277"/>
                <a:gd name="T26" fmla="*/ 490623514 w 421"/>
                <a:gd name="T27" fmla="*/ 548588871 h 277"/>
                <a:gd name="T28" fmla="*/ 471679646 w 421"/>
                <a:gd name="T29" fmla="*/ 530700860 h 277"/>
                <a:gd name="T30" fmla="*/ 454630990 w 421"/>
                <a:gd name="T31" fmla="*/ 548588871 h 277"/>
                <a:gd name="T32" fmla="*/ 178063321 w 421"/>
                <a:gd name="T33" fmla="*/ 494922019 h 277"/>
                <a:gd name="T34" fmla="*/ 89032349 w 421"/>
                <a:gd name="T35" fmla="*/ 494922019 h 277"/>
                <a:gd name="T36" fmla="*/ 68194644 w 421"/>
                <a:gd name="T37" fmla="*/ 449206646 h 277"/>
                <a:gd name="T38" fmla="*/ 0 w 421"/>
                <a:gd name="T39" fmla="*/ 0 h 277"/>
                <a:gd name="T40" fmla="*/ 795605652 w 421"/>
                <a:gd name="T41" fmla="*/ 0 h 2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1"/>
                <a:gd name="T64" fmla="*/ 0 h 277"/>
                <a:gd name="T65" fmla="*/ 421 w 421"/>
                <a:gd name="T66" fmla="*/ 277 h 2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1" h="277">
                  <a:moveTo>
                    <a:pt x="420" y="0"/>
                  </a:moveTo>
                  <a:lnTo>
                    <a:pt x="405" y="50"/>
                  </a:lnTo>
                  <a:lnTo>
                    <a:pt x="405" y="66"/>
                  </a:lnTo>
                  <a:lnTo>
                    <a:pt x="392" y="66"/>
                  </a:lnTo>
                  <a:lnTo>
                    <a:pt x="420" y="100"/>
                  </a:lnTo>
                  <a:lnTo>
                    <a:pt x="405" y="149"/>
                  </a:lnTo>
                  <a:lnTo>
                    <a:pt x="384" y="167"/>
                  </a:lnTo>
                  <a:lnTo>
                    <a:pt x="384" y="188"/>
                  </a:lnTo>
                  <a:lnTo>
                    <a:pt x="373" y="176"/>
                  </a:lnTo>
                  <a:lnTo>
                    <a:pt x="373" y="199"/>
                  </a:lnTo>
                  <a:lnTo>
                    <a:pt x="345" y="188"/>
                  </a:lnTo>
                  <a:lnTo>
                    <a:pt x="309" y="226"/>
                  </a:lnTo>
                  <a:lnTo>
                    <a:pt x="287" y="267"/>
                  </a:lnTo>
                  <a:lnTo>
                    <a:pt x="259" y="276"/>
                  </a:lnTo>
                  <a:lnTo>
                    <a:pt x="249" y="267"/>
                  </a:lnTo>
                  <a:lnTo>
                    <a:pt x="240" y="276"/>
                  </a:lnTo>
                  <a:lnTo>
                    <a:pt x="94" y="249"/>
                  </a:lnTo>
                  <a:lnTo>
                    <a:pt x="47" y="249"/>
                  </a:lnTo>
                  <a:lnTo>
                    <a:pt x="36" y="226"/>
                  </a:lnTo>
                  <a:lnTo>
                    <a:pt x="0" y="0"/>
                  </a:lnTo>
                  <a:lnTo>
                    <a:pt x="420" y="0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1" name="Freeform 82"/>
            <p:cNvSpPr>
              <a:spLocks/>
            </p:cNvSpPr>
            <p:nvPr/>
          </p:nvSpPr>
          <p:spPr bwMode="auto">
            <a:xfrm>
              <a:off x="5372100" y="2995613"/>
              <a:ext cx="315913" cy="339725"/>
            </a:xfrm>
            <a:custGeom>
              <a:avLst/>
              <a:gdLst>
                <a:gd name="T0" fmla="*/ 49051683 w 230"/>
                <a:gd name="T1" fmla="*/ 76140868 h 240"/>
                <a:gd name="T2" fmla="*/ 69804414 w 230"/>
                <a:gd name="T3" fmla="*/ 76140868 h 240"/>
                <a:gd name="T4" fmla="*/ 109422662 w 230"/>
                <a:gd name="T5" fmla="*/ 158292037 h 240"/>
                <a:gd name="T6" fmla="*/ 158474323 w 230"/>
                <a:gd name="T7" fmla="*/ 158292037 h 240"/>
                <a:gd name="T8" fmla="*/ 179227055 w 230"/>
                <a:gd name="T9" fmla="*/ 100184921 h 240"/>
                <a:gd name="T10" fmla="*/ 252804590 w 230"/>
                <a:gd name="T11" fmla="*/ 100184921 h 240"/>
                <a:gd name="T12" fmla="*/ 252804590 w 230"/>
                <a:gd name="T13" fmla="*/ 76140868 h 240"/>
                <a:gd name="T14" fmla="*/ 288649717 w 230"/>
                <a:gd name="T15" fmla="*/ 76140868 h 240"/>
                <a:gd name="T16" fmla="*/ 309402449 w 230"/>
                <a:gd name="T17" fmla="*/ 76140868 h 240"/>
                <a:gd name="T18" fmla="*/ 358454110 w 230"/>
                <a:gd name="T19" fmla="*/ 0 h 240"/>
                <a:gd name="T20" fmla="*/ 399958285 w 230"/>
                <a:gd name="T21" fmla="*/ 0 h 240"/>
                <a:gd name="T22" fmla="*/ 432030314 w 230"/>
                <a:gd name="T23" fmla="*/ 0 h 240"/>
                <a:gd name="T24" fmla="*/ 382980026 w 230"/>
                <a:gd name="T25" fmla="*/ 54099799 h 240"/>
                <a:gd name="T26" fmla="*/ 432030314 w 230"/>
                <a:gd name="T27" fmla="*/ 100184921 h 240"/>
                <a:gd name="T28" fmla="*/ 399958285 w 230"/>
                <a:gd name="T29" fmla="*/ 122225991 h 240"/>
                <a:gd name="T30" fmla="*/ 432030314 w 230"/>
                <a:gd name="T31" fmla="*/ 158292037 h 240"/>
                <a:gd name="T32" fmla="*/ 358454110 w 230"/>
                <a:gd name="T33" fmla="*/ 276510689 h 240"/>
                <a:gd name="T34" fmla="*/ 341474478 w 230"/>
                <a:gd name="T35" fmla="*/ 302559097 h 240"/>
                <a:gd name="T36" fmla="*/ 309402449 w 230"/>
                <a:gd name="T37" fmla="*/ 478883493 h 240"/>
                <a:gd name="T38" fmla="*/ 269784222 w 230"/>
                <a:gd name="T39" fmla="*/ 478883493 h 240"/>
                <a:gd name="T40" fmla="*/ 269784222 w 230"/>
                <a:gd name="T41" fmla="*/ 456843839 h 240"/>
                <a:gd name="T42" fmla="*/ 252804590 w 230"/>
                <a:gd name="T43" fmla="*/ 478883493 h 240"/>
                <a:gd name="T44" fmla="*/ 199979829 w 230"/>
                <a:gd name="T45" fmla="*/ 302559097 h 240"/>
                <a:gd name="T46" fmla="*/ 179227055 w 230"/>
                <a:gd name="T47" fmla="*/ 302559097 h 240"/>
                <a:gd name="T48" fmla="*/ 179227055 w 230"/>
                <a:gd name="T49" fmla="*/ 252466658 h 240"/>
                <a:gd name="T50" fmla="*/ 109422662 w 230"/>
                <a:gd name="T51" fmla="*/ 198366881 h 240"/>
                <a:gd name="T52" fmla="*/ 0 w 230"/>
                <a:gd name="T53" fmla="*/ 158292037 h 240"/>
                <a:gd name="T54" fmla="*/ 0 w 230"/>
                <a:gd name="T55" fmla="*/ 100184921 h 240"/>
                <a:gd name="T56" fmla="*/ 49051683 w 230"/>
                <a:gd name="T57" fmla="*/ 76140868 h 2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0"/>
                <a:gd name="T88" fmla="*/ 0 h 240"/>
                <a:gd name="T89" fmla="*/ 230 w 230"/>
                <a:gd name="T90" fmla="*/ 240 h 24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0" h="240">
                  <a:moveTo>
                    <a:pt x="26" y="38"/>
                  </a:moveTo>
                  <a:lnTo>
                    <a:pt x="37" y="38"/>
                  </a:lnTo>
                  <a:lnTo>
                    <a:pt x="58" y="79"/>
                  </a:lnTo>
                  <a:lnTo>
                    <a:pt x="84" y="79"/>
                  </a:lnTo>
                  <a:lnTo>
                    <a:pt x="95" y="50"/>
                  </a:lnTo>
                  <a:lnTo>
                    <a:pt x="134" y="50"/>
                  </a:lnTo>
                  <a:lnTo>
                    <a:pt x="134" y="38"/>
                  </a:lnTo>
                  <a:lnTo>
                    <a:pt x="153" y="38"/>
                  </a:lnTo>
                  <a:lnTo>
                    <a:pt x="164" y="38"/>
                  </a:lnTo>
                  <a:lnTo>
                    <a:pt x="190" y="0"/>
                  </a:lnTo>
                  <a:lnTo>
                    <a:pt x="212" y="0"/>
                  </a:lnTo>
                  <a:lnTo>
                    <a:pt x="229" y="0"/>
                  </a:lnTo>
                  <a:lnTo>
                    <a:pt x="203" y="27"/>
                  </a:lnTo>
                  <a:lnTo>
                    <a:pt x="229" y="50"/>
                  </a:lnTo>
                  <a:lnTo>
                    <a:pt x="212" y="61"/>
                  </a:lnTo>
                  <a:lnTo>
                    <a:pt x="229" y="79"/>
                  </a:lnTo>
                  <a:lnTo>
                    <a:pt x="190" y="138"/>
                  </a:lnTo>
                  <a:lnTo>
                    <a:pt x="181" y="151"/>
                  </a:lnTo>
                  <a:lnTo>
                    <a:pt x="164" y="239"/>
                  </a:lnTo>
                  <a:lnTo>
                    <a:pt x="143" y="239"/>
                  </a:lnTo>
                  <a:lnTo>
                    <a:pt x="143" y="228"/>
                  </a:lnTo>
                  <a:lnTo>
                    <a:pt x="134" y="239"/>
                  </a:lnTo>
                  <a:lnTo>
                    <a:pt x="106" y="151"/>
                  </a:lnTo>
                  <a:lnTo>
                    <a:pt x="95" y="151"/>
                  </a:lnTo>
                  <a:lnTo>
                    <a:pt x="95" y="126"/>
                  </a:lnTo>
                  <a:lnTo>
                    <a:pt x="58" y="99"/>
                  </a:lnTo>
                  <a:lnTo>
                    <a:pt x="0" y="79"/>
                  </a:lnTo>
                  <a:lnTo>
                    <a:pt x="0" y="50"/>
                  </a:lnTo>
                  <a:lnTo>
                    <a:pt x="26" y="38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2" name="Freeform 83"/>
            <p:cNvSpPr>
              <a:spLocks/>
            </p:cNvSpPr>
            <p:nvPr/>
          </p:nvSpPr>
          <p:spPr bwMode="auto">
            <a:xfrm>
              <a:off x="7150100" y="1876425"/>
              <a:ext cx="623888" cy="541338"/>
            </a:xfrm>
            <a:custGeom>
              <a:avLst/>
              <a:gdLst>
                <a:gd name="T0" fmla="*/ 706274179 w 454"/>
                <a:gd name="T1" fmla="*/ 367660106 h 384"/>
                <a:gd name="T2" fmla="*/ 725158638 w 454"/>
                <a:gd name="T3" fmla="*/ 443179641 h 384"/>
                <a:gd name="T4" fmla="*/ 795029953 w 454"/>
                <a:gd name="T5" fmla="*/ 443179641 h 384"/>
                <a:gd name="T6" fmla="*/ 855460498 w 454"/>
                <a:gd name="T7" fmla="*/ 536584381 h 384"/>
                <a:gd name="T8" fmla="*/ 706274179 w 454"/>
                <a:gd name="T9" fmla="*/ 639926337 h 384"/>
                <a:gd name="T10" fmla="*/ 632625182 w 454"/>
                <a:gd name="T11" fmla="*/ 639926337 h 384"/>
                <a:gd name="T12" fmla="*/ 547645888 w 454"/>
                <a:gd name="T13" fmla="*/ 661788490 h 384"/>
                <a:gd name="T14" fmla="*/ 526873446 w 454"/>
                <a:gd name="T15" fmla="*/ 693585039 h 384"/>
                <a:gd name="T16" fmla="*/ 506099630 w 454"/>
                <a:gd name="T17" fmla="*/ 693585039 h 384"/>
                <a:gd name="T18" fmla="*/ 453224449 w 454"/>
                <a:gd name="T19" fmla="*/ 693585039 h 384"/>
                <a:gd name="T20" fmla="*/ 343694946 w 454"/>
                <a:gd name="T21" fmla="*/ 761155172 h 384"/>
                <a:gd name="T22" fmla="*/ 271934103 w 454"/>
                <a:gd name="T23" fmla="*/ 618065593 h 384"/>
                <a:gd name="T24" fmla="*/ 162404642 w 454"/>
                <a:gd name="T25" fmla="*/ 443179641 h 384"/>
                <a:gd name="T26" fmla="*/ 141632200 w 454"/>
                <a:gd name="T27" fmla="*/ 443179641 h 384"/>
                <a:gd name="T28" fmla="*/ 113305769 w 454"/>
                <a:gd name="T29" fmla="*/ 465040385 h 384"/>
                <a:gd name="T30" fmla="*/ 73649018 w 454"/>
                <a:gd name="T31" fmla="*/ 393494978 h 384"/>
                <a:gd name="T32" fmla="*/ 0 w 454"/>
                <a:gd name="T33" fmla="*/ 339837597 h 384"/>
                <a:gd name="T34" fmla="*/ 0 w 454"/>
                <a:gd name="T35" fmla="*/ 264318151 h 384"/>
                <a:gd name="T36" fmla="*/ 49098895 w 454"/>
                <a:gd name="T37" fmla="*/ 143089447 h 384"/>
                <a:gd name="T38" fmla="*/ 73649018 w 454"/>
                <a:gd name="T39" fmla="*/ 125202743 h 384"/>
                <a:gd name="T40" fmla="*/ 88756998 w 454"/>
                <a:gd name="T41" fmla="*/ 143089447 h 384"/>
                <a:gd name="T42" fmla="*/ 141632200 w 454"/>
                <a:gd name="T43" fmla="*/ 125202743 h 384"/>
                <a:gd name="T44" fmla="*/ 183178501 w 454"/>
                <a:gd name="T45" fmla="*/ 125202743 h 384"/>
                <a:gd name="T46" fmla="*/ 183178501 w 454"/>
                <a:gd name="T47" fmla="*/ 81481233 h 384"/>
                <a:gd name="T48" fmla="*/ 251161661 w 454"/>
                <a:gd name="T49" fmla="*/ 45709224 h 384"/>
                <a:gd name="T50" fmla="*/ 271934103 w 454"/>
                <a:gd name="T51" fmla="*/ 0 h 384"/>
                <a:gd name="T52" fmla="*/ 321032976 w 454"/>
                <a:gd name="T53" fmla="*/ 0 h 384"/>
                <a:gd name="T54" fmla="*/ 453224449 w 454"/>
                <a:gd name="T55" fmla="*/ 143089447 h 384"/>
                <a:gd name="T56" fmla="*/ 473996891 w 454"/>
                <a:gd name="T57" fmla="*/ 143089447 h 384"/>
                <a:gd name="T58" fmla="*/ 506099630 w 454"/>
                <a:gd name="T59" fmla="*/ 178861446 h 384"/>
                <a:gd name="T60" fmla="*/ 506099630 w 454"/>
                <a:gd name="T61" fmla="*/ 224570703 h 384"/>
                <a:gd name="T62" fmla="*/ 547645888 w 454"/>
                <a:gd name="T63" fmla="*/ 224570703 h 384"/>
                <a:gd name="T64" fmla="*/ 657175306 w 454"/>
                <a:gd name="T65" fmla="*/ 264318151 h 384"/>
                <a:gd name="T66" fmla="*/ 706274179 w 454"/>
                <a:gd name="T67" fmla="*/ 339837597 h 384"/>
                <a:gd name="T68" fmla="*/ 706274179 w 454"/>
                <a:gd name="T69" fmla="*/ 367660106 h 3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54"/>
                <a:gd name="T106" fmla="*/ 0 h 384"/>
                <a:gd name="T107" fmla="*/ 454 w 454"/>
                <a:gd name="T108" fmla="*/ 384 h 3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54" h="384">
                  <a:moveTo>
                    <a:pt x="374" y="185"/>
                  </a:moveTo>
                  <a:lnTo>
                    <a:pt x="384" y="223"/>
                  </a:lnTo>
                  <a:lnTo>
                    <a:pt x="421" y="223"/>
                  </a:lnTo>
                  <a:lnTo>
                    <a:pt x="453" y="270"/>
                  </a:lnTo>
                  <a:lnTo>
                    <a:pt x="374" y="322"/>
                  </a:lnTo>
                  <a:lnTo>
                    <a:pt x="335" y="322"/>
                  </a:lnTo>
                  <a:lnTo>
                    <a:pt x="290" y="333"/>
                  </a:lnTo>
                  <a:lnTo>
                    <a:pt x="279" y="349"/>
                  </a:lnTo>
                  <a:lnTo>
                    <a:pt x="268" y="349"/>
                  </a:lnTo>
                  <a:lnTo>
                    <a:pt x="240" y="349"/>
                  </a:lnTo>
                  <a:lnTo>
                    <a:pt x="182" y="383"/>
                  </a:lnTo>
                  <a:lnTo>
                    <a:pt x="144" y="311"/>
                  </a:lnTo>
                  <a:lnTo>
                    <a:pt x="86" y="223"/>
                  </a:lnTo>
                  <a:lnTo>
                    <a:pt x="75" y="223"/>
                  </a:lnTo>
                  <a:lnTo>
                    <a:pt x="60" y="234"/>
                  </a:lnTo>
                  <a:lnTo>
                    <a:pt x="39" y="198"/>
                  </a:lnTo>
                  <a:lnTo>
                    <a:pt x="0" y="171"/>
                  </a:lnTo>
                  <a:lnTo>
                    <a:pt x="0" y="133"/>
                  </a:lnTo>
                  <a:lnTo>
                    <a:pt x="26" y="72"/>
                  </a:lnTo>
                  <a:lnTo>
                    <a:pt x="39" y="63"/>
                  </a:lnTo>
                  <a:lnTo>
                    <a:pt x="47" y="72"/>
                  </a:lnTo>
                  <a:lnTo>
                    <a:pt x="75" y="63"/>
                  </a:lnTo>
                  <a:lnTo>
                    <a:pt x="97" y="63"/>
                  </a:lnTo>
                  <a:lnTo>
                    <a:pt x="97" y="41"/>
                  </a:lnTo>
                  <a:lnTo>
                    <a:pt x="133" y="23"/>
                  </a:lnTo>
                  <a:lnTo>
                    <a:pt x="144" y="0"/>
                  </a:lnTo>
                  <a:lnTo>
                    <a:pt x="170" y="0"/>
                  </a:lnTo>
                  <a:lnTo>
                    <a:pt x="240" y="72"/>
                  </a:lnTo>
                  <a:lnTo>
                    <a:pt x="251" y="72"/>
                  </a:lnTo>
                  <a:lnTo>
                    <a:pt x="268" y="90"/>
                  </a:lnTo>
                  <a:lnTo>
                    <a:pt x="268" y="113"/>
                  </a:lnTo>
                  <a:lnTo>
                    <a:pt x="290" y="113"/>
                  </a:lnTo>
                  <a:lnTo>
                    <a:pt x="348" y="133"/>
                  </a:lnTo>
                  <a:lnTo>
                    <a:pt x="374" y="171"/>
                  </a:lnTo>
                  <a:lnTo>
                    <a:pt x="374" y="185"/>
                  </a:lnTo>
                </a:path>
              </a:pathLst>
            </a:custGeom>
            <a:solidFill>
              <a:srgbClr val="FF66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3" name="Freeform 84"/>
            <p:cNvSpPr>
              <a:spLocks/>
            </p:cNvSpPr>
            <p:nvPr/>
          </p:nvSpPr>
          <p:spPr bwMode="auto">
            <a:xfrm>
              <a:off x="2122488" y="1722438"/>
              <a:ext cx="742950" cy="347662"/>
            </a:xfrm>
            <a:custGeom>
              <a:avLst/>
              <a:gdLst>
                <a:gd name="T0" fmla="*/ 999460259 w 540"/>
                <a:gd name="T1" fmla="*/ 0 h 246"/>
                <a:gd name="T2" fmla="*/ 1020282111 w 540"/>
                <a:gd name="T3" fmla="*/ 143806296 h 246"/>
                <a:gd name="T4" fmla="*/ 980531552 w 540"/>
                <a:gd name="T5" fmla="*/ 143806296 h 246"/>
                <a:gd name="T6" fmla="*/ 889671560 w 540"/>
                <a:gd name="T7" fmla="*/ 165776833 h 246"/>
                <a:gd name="T8" fmla="*/ 870741478 w 540"/>
                <a:gd name="T9" fmla="*/ 165776833 h 246"/>
                <a:gd name="T10" fmla="*/ 796918422 w 540"/>
                <a:gd name="T11" fmla="*/ 165776833 h 246"/>
                <a:gd name="T12" fmla="*/ 796918422 w 540"/>
                <a:gd name="T13" fmla="*/ 463374151 h 246"/>
                <a:gd name="T14" fmla="*/ 796918422 w 540"/>
                <a:gd name="T15" fmla="*/ 489339973 h 246"/>
                <a:gd name="T16" fmla="*/ 503516421 w 540"/>
                <a:gd name="T17" fmla="*/ 489339973 h 246"/>
                <a:gd name="T18" fmla="*/ 0 w 540"/>
                <a:gd name="T19" fmla="*/ 463374151 h 246"/>
                <a:gd name="T20" fmla="*/ 88966868 w 540"/>
                <a:gd name="T21" fmla="*/ 417436141 h 246"/>
                <a:gd name="T22" fmla="*/ 121146241 w 540"/>
                <a:gd name="T23" fmla="*/ 241673169 h 246"/>
                <a:gd name="T24" fmla="*/ 183613216 w 540"/>
                <a:gd name="T25" fmla="*/ 165776833 h 246"/>
                <a:gd name="T26" fmla="*/ 212006276 w 540"/>
                <a:gd name="T27" fmla="*/ 0 h 246"/>
                <a:gd name="T28" fmla="*/ 999460259 w 540"/>
                <a:gd name="T29" fmla="*/ 0 h 2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40"/>
                <a:gd name="T46" fmla="*/ 0 h 246"/>
                <a:gd name="T47" fmla="*/ 540 w 540"/>
                <a:gd name="T48" fmla="*/ 246 h 2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40" h="246">
                  <a:moveTo>
                    <a:pt x="528" y="0"/>
                  </a:moveTo>
                  <a:lnTo>
                    <a:pt x="539" y="72"/>
                  </a:lnTo>
                  <a:lnTo>
                    <a:pt x="518" y="72"/>
                  </a:lnTo>
                  <a:lnTo>
                    <a:pt x="470" y="83"/>
                  </a:lnTo>
                  <a:lnTo>
                    <a:pt x="460" y="83"/>
                  </a:lnTo>
                  <a:lnTo>
                    <a:pt x="421" y="83"/>
                  </a:lnTo>
                  <a:lnTo>
                    <a:pt x="421" y="232"/>
                  </a:lnTo>
                  <a:lnTo>
                    <a:pt x="421" y="245"/>
                  </a:lnTo>
                  <a:lnTo>
                    <a:pt x="266" y="245"/>
                  </a:lnTo>
                  <a:lnTo>
                    <a:pt x="0" y="232"/>
                  </a:lnTo>
                  <a:lnTo>
                    <a:pt x="47" y="209"/>
                  </a:lnTo>
                  <a:lnTo>
                    <a:pt x="64" y="121"/>
                  </a:lnTo>
                  <a:lnTo>
                    <a:pt x="97" y="83"/>
                  </a:lnTo>
                  <a:lnTo>
                    <a:pt x="112" y="0"/>
                  </a:lnTo>
                  <a:lnTo>
                    <a:pt x="528" y="0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4" name="Freeform 85"/>
            <p:cNvSpPr>
              <a:spLocks/>
            </p:cNvSpPr>
            <p:nvPr/>
          </p:nvSpPr>
          <p:spPr bwMode="auto">
            <a:xfrm>
              <a:off x="6513513" y="1681163"/>
              <a:ext cx="438150" cy="457200"/>
            </a:xfrm>
            <a:custGeom>
              <a:avLst/>
              <a:gdLst>
                <a:gd name="T0" fmla="*/ 60368553 w 319"/>
                <a:gd name="T1" fmla="*/ 75666594 h 324"/>
                <a:gd name="T2" fmla="*/ 149035541 w 319"/>
                <a:gd name="T3" fmla="*/ 53763335 h 324"/>
                <a:gd name="T4" fmla="*/ 128284545 w 319"/>
                <a:gd name="T5" fmla="*/ 75666594 h 324"/>
                <a:gd name="T6" fmla="*/ 149035541 w 319"/>
                <a:gd name="T7" fmla="*/ 75666594 h 324"/>
                <a:gd name="T8" fmla="*/ 149035541 w 319"/>
                <a:gd name="T9" fmla="*/ 53763335 h 324"/>
                <a:gd name="T10" fmla="*/ 201859422 w 319"/>
                <a:gd name="T11" fmla="*/ 21903264 h 324"/>
                <a:gd name="T12" fmla="*/ 309391555 w 319"/>
                <a:gd name="T13" fmla="*/ 0 h 324"/>
                <a:gd name="T14" fmla="*/ 330142551 w 319"/>
                <a:gd name="T15" fmla="*/ 0 h 324"/>
                <a:gd name="T16" fmla="*/ 418809603 w 319"/>
                <a:gd name="T17" fmla="*/ 53763335 h 324"/>
                <a:gd name="T18" fmla="*/ 511249603 w 319"/>
                <a:gd name="T19" fmla="*/ 121465621 h 324"/>
                <a:gd name="T20" fmla="*/ 560300409 w 319"/>
                <a:gd name="T21" fmla="*/ 221026572 h 324"/>
                <a:gd name="T22" fmla="*/ 560300409 w 319"/>
                <a:gd name="T23" fmla="*/ 378334445 h 324"/>
                <a:gd name="T24" fmla="*/ 599916570 w 319"/>
                <a:gd name="T25" fmla="*/ 575466593 h 324"/>
                <a:gd name="T26" fmla="*/ 560300409 w 319"/>
                <a:gd name="T27" fmla="*/ 643168856 h 324"/>
                <a:gd name="T28" fmla="*/ 418809603 w 319"/>
                <a:gd name="T29" fmla="*/ 621265598 h 324"/>
                <a:gd name="T30" fmla="*/ 290526389 w 319"/>
                <a:gd name="T31" fmla="*/ 575466593 h 324"/>
                <a:gd name="T32" fmla="*/ 241475584 w 319"/>
                <a:gd name="T33" fmla="*/ 517721126 h 324"/>
                <a:gd name="T34" fmla="*/ 109419379 w 319"/>
                <a:gd name="T35" fmla="*/ 499800021 h 324"/>
                <a:gd name="T36" fmla="*/ 39617546 w 319"/>
                <a:gd name="T37" fmla="*/ 418158808 h 324"/>
                <a:gd name="T38" fmla="*/ 39617546 w 319"/>
                <a:gd name="T39" fmla="*/ 378334445 h 324"/>
                <a:gd name="T40" fmla="*/ 0 w 319"/>
                <a:gd name="T41" fmla="*/ 400237703 h 324"/>
                <a:gd name="T42" fmla="*/ 0 w 319"/>
                <a:gd name="T43" fmla="*/ 221026572 h 324"/>
                <a:gd name="T44" fmla="*/ 60368553 w 319"/>
                <a:gd name="T45" fmla="*/ 75666594 h 3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9"/>
                <a:gd name="T70" fmla="*/ 0 h 324"/>
                <a:gd name="T71" fmla="*/ 319 w 319"/>
                <a:gd name="T72" fmla="*/ 324 h 3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9" h="324">
                  <a:moveTo>
                    <a:pt x="32" y="38"/>
                  </a:moveTo>
                  <a:lnTo>
                    <a:pt x="79" y="27"/>
                  </a:lnTo>
                  <a:lnTo>
                    <a:pt x="68" y="38"/>
                  </a:lnTo>
                  <a:lnTo>
                    <a:pt x="79" y="38"/>
                  </a:lnTo>
                  <a:lnTo>
                    <a:pt x="79" y="27"/>
                  </a:lnTo>
                  <a:lnTo>
                    <a:pt x="107" y="11"/>
                  </a:lnTo>
                  <a:lnTo>
                    <a:pt x="164" y="0"/>
                  </a:lnTo>
                  <a:lnTo>
                    <a:pt x="175" y="0"/>
                  </a:lnTo>
                  <a:lnTo>
                    <a:pt x="222" y="27"/>
                  </a:lnTo>
                  <a:lnTo>
                    <a:pt x="271" y="61"/>
                  </a:lnTo>
                  <a:lnTo>
                    <a:pt x="297" y="111"/>
                  </a:lnTo>
                  <a:lnTo>
                    <a:pt x="297" y="190"/>
                  </a:lnTo>
                  <a:lnTo>
                    <a:pt x="318" y="289"/>
                  </a:lnTo>
                  <a:lnTo>
                    <a:pt x="297" y="323"/>
                  </a:lnTo>
                  <a:lnTo>
                    <a:pt x="222" y="312"/>
                  </a:lnTo>
                  <a:lnTo>
                    <a:pt x="154" y="289"/>
                  </a:lnTo>
                  <a:lnTo>
                    <a:pt x="128" y="260"/>
                  </a:lnTo>
                  <a:lnTo>
                    <a:pt x="58" y="251"/>
                  </a:lnTo>
                  <a:lnTo>
                    <a:pt x="21" y="210"/>
                  </a:lnTo>
                  <a:lnTo>
                    <a:pt x="21" y="190"/>
                  </a:lnTo>
                  <a:lnTo>
                    <a:pt x="0" y="201"/>
                  </a:lnTo>
                  <a:lnTo>
                    <a:pt x="0" y="111"/>
                  </a:lnTo>
                  <a:lnTo>
                    <a:pt x="32" y="38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5" name="Freeform 86"/>
            <p:cNvSpPr>
              <a:spLocks/>
            </p:cNvSpPr>
            <p:nvPr/>
          </p:nvSpPr>
          <p:spPr bwMode="auto">
            <a:xfrm>
              <a:off x="3708400" y="2489200"/>
              <a:ext cx="428625" cy="492125"/>
            </a:xfrm>
            <a:custGeom>
              <a:avLst/>
              <a:gdLst>
                <a:gd name="T0" fmla="*/ 113968767 w 311"/>
                <a:gd name="T1" fmla="*/ 0 h 349"/>
                <a:gd name="T2" fmla="*/ 205143238 w 311"/>
                <a:gd name="T3" fmla="*/ 21872063 h 349"/>
                <a:gd name="T4" fmla="*/ 294418486 w 311"/>
                <a:gd name="T5" fmla="*/ 71582328 h 349"/>
                <a:gd name="T6" fmla="*/ 336207340 w 311"/>
                <a:gd name="T7" fmla="*/ 21872063 h 349"/>
                <a:gd name="T8" fmla="*/ 499563103 w 311"/>
                <a:gd name="T9" fmla="*/ 21872063 h 349"/>
                <a:gd name="T10" fmla="*/ 478667987 w 311"/>
                <a:gd name="T11" fmla="*/ 196850019 h 349"/>
                <a:gd name="T12" fmla="*/ 499563103 w 311"/>
                <a:gd name="T13" fmla="*/ 220710318 h 349"/>
                <a:gd name="T14" fmla="*/ 478667987 w 311"/>
                <a:gd name="T15" fmla="*/ 220710318 h 349"/>
                <a:gd name="T16" fmla="*/ 450176150 w 311"/>
                <a:gd name="T17" fmla="*/ 296269105 h 349"/>
                <a:gd name="T18" fmla="*/ 588838351 w 311"/>
                <a:gd name="T19" fmla="*/ 395688279 h 349"/>
                <a:gd name="T20" fmla="*/ 588838351 w 311"/>
                <a:gd name="T21" fmla="*/ 471247067 h 349"/>
                <a:gd name="T22" fmla="*/ 567943235 w 311"/>
                <a:gd name="T23" fmla="*/ 471247067 h 349"/>
                <a:gd name="T24" fmla="*/ 539451398 w 311"/>
                <a:gd name="T25" fmla="*/ 471247067 h 349"/>
                <a:gd name="T26" fmla="*/ 518557660 w 311"/>
                <a:gd name="T27" fmla="*/ 570666153 h 349"/>
                <a:gd name="T28" fmla="*/ 499563103 w 311"/>
                <a:gd name="T29" fmla="*/ 570666153 h 349"/>
                <a:gd name="T30" fmla="*/ 499563103 w 311"/>
                <a:gd name="T31" fmla="*/ 592538210 h 349"/>
                <a:gd name="T32" fmla="*/ 429282413 w 311"/>
                <a:gd name="T33" fmla="*/ 570666153 h 349"/>
                <a:gd name="T34" fmla="*/ 336207340 w 311"/>
                <a:gd name="T35" fmla="*/ 592538210 h 349"/>
                <a:gd name="T36" fmla="*/ 294418486 w 311"/>
                <a:gd name="T37" fmla="*/ 616398509 h 349"/>
                <a:gd name="T38" fmla="*/ 265926650 w 311"/>
                <a:gd name="T39" fmla="*/ 616398509 h 349"/>
                <a:gd name="T40" fmla="*/ 184249501 w 311"/>
                <a:gd name="T41" fmla="*/ 646224940 h 349"/>
                <a:gd name="T42" fmla="*/ 155757621 w 311"/>
                <a:gd name="T43" fmla="*/ 616398509 h 349"/>
                <a:gd name="T44" fmla="*/ 113968767 w 311"/>
                <a:gd name="T45" fmla="*/ 646224940 h 349"/>
                <a:gd name="T46" fmla="*/ 60783433 w 311"/>
                <a:gd name="T47" fmla="*/ 691957296 h 349"/>
                <a:gd name="T48" fmla="*/ 20893743 w 311"/>
                <a:gd name="T49" fmla="*/ 691957296 h 349"/>
                <a:gd name="T50" fmla="*/ 0 w 311"/>
                <a:gd name="T51" fmla="*/ 670085238 h 349"/>
                <a:gd name="T52" fmla="*/ 20893743 w 311"/>
                <a:gd name="T53" fmla="*/ 616398509 h 349"/>
                <a:gd name="T54" fmla="*/ 89275269 w 311"/>
                <a:gd name="T55" fmla="*/ 592538210 h 349"/>
                <a:gd name="T56" fmla="*/ 113968767 w 311"/>
                <a:gd name="T57" fmla="*/ 548794095 h 349"/>
                <a:gd name="T58" fmla="*/ 20893743 w 311"/>
                <a:gd name="T59" fmla="*/ 373816221 h 349"/>
                <a:gd name="T60" fmla="*/ 41788865 w 311"/>
                <a:gd name="T61" fmla="*/ 274397047 h 349"/>
                <a:gd name="T62" fmla="*/ 20893743 w 311"/>
                <a:gd name="T63" fmla="*/ 220710318 h 349"/>
                <a:gd name="T64" fmla="*/ 89275269 w 311"/>
                <a:gd name="T65" fmla="*/ 117314706 h 349"/>
                <a:gd name="T66" fmla="*/ 113968767 w 311"/>
                <a:gd name="T67" fmla="*/ 53686751 h 349"/>
                <a:gd name="T68" fmla="*/ 113968767 w 311"/>
                <a:gd name="T69" fmla="*/ 0 h 3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1"/>
                <a:gd name="T106" fmla="*/ 0 h 349"/>
                <a:gd name="T107" fmla="*/ 311 w 311"/>
                <a:gd name="T108" fmla="*/ 349 h 3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1" h="349">
                  <a:moveTo>
                    <a:pt x="60" y="0"/>
                  </a:moveTo>
                  <a:lnTo>
                    <a:pt x="108" y="11"/>
                  </a:lnTo>
                  <a:lnTo>
                    <a:pt x="155" y="36"/>
                  </a:lnTo>
                  <a:lnTo>
                    <a:pt x="177" y="11"/>
                  </a:lnTo>
                  <a:lnTo>
                    <a:pt x="263" y="11"/>
                  </a:lnTo>
                  <a:lnTo>
                    <a:pt x="252" y="99"/>
                  </a:lnTo>
                  <a:lnTo>
                    <a:pt x="263" y="111"/>
                  </a:lnTo>
                  <a:lnTo>
                    <a:pt x="252" y="111"/>
                  </a:lnTo>
                  <a:lnTo>
                    <a:pt x="237" y="149"/>
                  </a:lnTo>
                  <a:lnTo>
                    <a:pt x="310" y="199"/>
                  </a:lnTo>
                  <a:lnTo>
                    <a:pt x="310" y="237"/>
                  </a:lnTo>
                  <a:lnTo>
                    <a:pt x="299" y="237"/>
                  </a:lnTo>
                  <a:lnTo>
                    <a:pt x="284" y="237"/>
                  </a:lnTo>
                  <a:lnTo>
                    <a:pt x="273" y="287"/>
                  </a:lnTo>
                  <a:lnTo>
                    <a:pt x="263" y="287"/>
                  </a:lnTo>
                  <a:lnTo>
                    <a:pt x="263" y="298"/>
                  </a:lnTo>
                  <a:lnTo>
                    <a:pt x="226" y="287"/>
                  </a:lnTo>
                  <a:lnTo>
                    <a:pt x="177" y="298"/>
                  </a:lnTo>
                  <a:lnTo>
                    <a:pt x="155" y="310"/>
                  </a:lnTo>
                  <a:lnTo>
                    <a:pt x="140" y="310"/>
                  </a:lnTo>
                  <a:lnTo>
                    <a:pt x="97" y="325"/>
                  </a:lnTo>
                  <a:lnTo>
                    <a:pt x="82" y="310"/>
                  </a:lnTo>
                  <a:lnTo>
                    <a:pt x="60" y="325"/>
                  </a:lnTo>
                  <a:lnTo>
                    <a:pt x="32" y="348"/>
                  </a:lnTo>
                  <a:lnTo>
                    <a:pt x="11" y="348"/>
                  </a:lnTo>
                  <a:lnTo>
                    <a:pt x="0" y="337"/>
                  </a:lnTo>
                  <a:lnTo>
                    <a:pt x="11" y="310"/>
                  </a:lnTo>
                  <a:lnTo>
                    <a:pt x="47" y="298"/>
                  </a:lnTo>
                  <a:lnTo>
                    <a:pt x="60" y="276"/>
                  </a:lnTo>
                  <a:lnTo>
                    <a:pt x="11" y="188"/>
                  </a:lnTo>
                  <a:lnTo>
                    <a:pt x="22" y="138"/>
                  </a:lnTo>
                  <a:lnTo>
                    <a:pt x="11" y="111"/>
                  </a:lnTo>
                  <a:lnTo>
                    <a:pt x="47" y="59"/>
                  </a:lnTo>
                  <a:lnTo>
                    <a:pt x="60" y="27"/>
                  </a:lnTo>
                  <a:lnTo>
                    <a:pt x="60" y="0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6" name="Freeform 87"/>
            <p:cNvSpPr>
              <a:spLocks/>
            </p:cNvSpPr>
            <p:nvPr/>
          </p:nvSpPr>
          <p:spPr bwMode="auto">
            <a:xfrm>
              <a:off x="6740525" y="1584325"/>
              <a:ext cx="609600" cy="254000"/>
            </a:xfrm>
            <a:custGeom>
              <a:avLst/>
              <a:gdLst>
                <a:gd name="T0" fmla="*/ 747962825 w 443"/>
                <a:gd name="T1" fmla="*/ 18121977 h 179"/>
                <a:gd name="T2" fmla="*/ 836960272 w 443"/>
                <a:gd name="T3" fmla="*/ 163097788 h 179"/>
                <a:gd name="T4" fmla="*/ 747962825 w 443"/>
                <a:gd name="T5" fmla="*/ 163097788 h 179"/>
                <a:gd name="T6" fmla="*/ 706303454 w 443"/>
                <a:gd name="T7" fmla="*/ 118799635 h 179"/>
                <a:gd name="T8" fmla="*/ 564285958 w 443"/>
                <a:gd name="T9" fmla="*/ 64433699 h 179"/>
                <a:gd name="T10" fmla="*/ 524520233 w 443"/>
                <a:gd name="T11" fmla="*/ 64433699 h 179"/>
                <a:gd name="T12" fmla="*/ 435522786 w 443"/>
                <a:gd name="T13" fmla="*/ 100677664 h 179"/>
                <a:gd name="T14" fmla="*/ 435522786 w 443"/>
                <a:gd name="T15" fmla="*/ 64433699 h 179"/>
                <a:gd name="T16" fmla="*/ 386289687 w 443"/>
                <a:gd name="T17" fmla="*/ 118799635 h 179"/>
                <a:gd name="T18" fmla="*/ 365460088 w 443"/>
                <a:gd name="T19" fmla="*/ 118799635 h 179"/>
                <a:gd name="T20" fmla="*/ 344630402 w 443"/>
                <a:gd name="T21" fmla="*/ 163097788 h 179"/>
                <a:gd name="T22" fmla="*/ 291610353 w 443"/>
                <a:gd name="T23" fmla="*/ 195313251 h 179"/>
                <a:gd name="T24" fmla="*/ 272674228 w 443"/>
                <a:gd name="T25" fmla="*/ 358410994 h 179"/>
                <a:gd name="T26" fmla="*/ 251846005 w 443"/>
                <a:gd name="T27" fmla="*/ 358410994 h 179"/>
                <a:gd name="T28" fmla="*/ 202612906 w 443"/>
                <a:gd name="T29" fmla="*/ 257733375 h 179"/>
                <a:gd name="T30" fmla="*/ 109827090 w 443"/>
                <a:gd name="T31" fmla="*/ 195313251 h 179"/>
                <a:gd name="T32" fmla="*/ 20829605 w 443"/>
                <a:gd name="T33" fmla="*/ 140948711 h 179"/>
                <a:gd name="T34" fmla="*/ 0 w 443"/>
                <a:gd name="T35" fmla="*/ 140948711 h 179"/>
                <a:gd name="T36" fmla="*/ 20829605 w 443"/>
                <a:gd name="T37" fmla="*/ 0 h 179"/>
                <a:gd name="T38" fmla="*/ 747962825 w 443"/>
                <a:gd name="T39" fmla="*/ 18121977 h 1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43"/>
                <a:gd name="T61" fmla="*/ 0 h 179"/>
                <a:gd name="T62" fmla="*/ 443 w 443"/>
                <a:gd name="T63" fmla="*/ 179 h 1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43" h="179">
                  <a:moveTo>
                    <a:pt x="395" y="9"/>
                  </a:moveTo>
                  <a:lnTo>
                    <a:pt x="442" y="81"/>
                  </a:lnTo>
                  <a:lnTo>
                    <a:pt x="395" y="81"/>
                  </a:lnTo>
                  <a:lnTo>
                    <a:pt x="373" y="59"/>
                  </a:lnTo>
                  <a:lnTo>
                    <a:pt x="298" y="32"/>
                  </a:lnTo>
                  <a:lnTo>
                    <a:pt x="277" y="32"/>
                  </a:lnTo>
                  <a:lnTo>
                    <a:pt x="230" y="50"/>
                  </a:lnTo>
                  <a:lnTo>
                    <a:pt x="230" y="32"/>
                  </a:lnTo>
                  <a:lnTo>
                    <a:pt x="204" y="59"/>
                  </a:lnTo>
                  <a:lnTo>
                    <a:pt x="193" y="59"/>
                  </a:lnTo>
                  <a:lnTo>
                    <a:pt x="182" y="81"/>
                  </a:lnTo>
                  <a:lnTo>
                    <a:pt x="154" y="97"/>
                  </a:lnTo>
                  <a:lnTo>
                    <a:pt x="144" y="178"/>
                  </a:lnTo>
                  <a:lnTo>
                    <a:pt x="133" y="178"/>
                  </a:lnTo>
                  <a:lnTo>
                    <a:pt x="107" y="128"/>
                  </a:lnTo>
                  <a:lnTo>
                    <a:pt x="58" y="97"/>
                  </a:lnTo>
                  <a:lnTo>
                    <a:pt x="11" y="70"/>
                  </a:lnTo>
                  <a:lnTo>
                    <a:pt x="0" y="70"/>
                  </a:lnTo>
                  <a:lnTo>
                    <a:pt x="11" y="0"/>
                  </a:lnTo>
                  <a:lnTo>
                    <a:pt x="395" y="9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7" name="Freeform 88"/>
            <p:cNvSpPr>
              <a:spLocks/>
            </p:cNvSpPr>
            <p:nvPr/>
          </p:nvSpPr>
          <p:spPr bwMode="auto">
            <a:xfrm>
              <a:off x="7297738" y="3136900"/>
              <a:ext cx="530225" cy="350838"/>
            </a:xfrm>
            <a:custGeom>
              <a:avLst/>
              <a:gdLst>
                <a:gd name="T0" fmla="*/ 688501937 w 385"/>
                <a:gd name="T1" fmla="*/ 494318065 h 248"/>
                <a:gd name="T2" fmla="*/ 0 w 385"/>
                <a:gd name="T3" fmla="*/ 494318065 h 248"/>
                <a:gd name="T4" fmla="*/ 121388477 w 385"/>
                <a:gd name="T5" fmla="*/ 198127312 h 248"/>
                <a:gd name="T6" fmla="*/ 121388477 w 385"/>
                <a:gd name="T7" fmla="*/ 76048384 h 248"/>
                <a:gd name="T8" fmla="*/ 163116482 w 385"/>
                <a:gd name="T9" fmla="*/ 54034719 h 248"/>
                <a:gd name="T10" fmla="*/ 383133750 w 385"/>
                <a:gd name="T11" fmla="*/ 54034719 h 248"/>
                <a:gd name="T12" fmla="*/ 436241620 w 385"/>
                <a:gd name="T13" fmla="*/ 0 h 248"/>
                <a:gd name="T14" fmla="*/ 639188273 w 385"/>
                <a:gd name="T15" fmla="*/ 98063485 h 248"/>
                <a:gd name="T16" fmla="*/ 660051587 w 385"/>
                <a:gd name="T17" fmla="*/ 158102038 h 248"/>
                <a:gd name="T18" fmla="*/ 688501937 w 385"/>
                <a:gd name="T19" fmla="*/ 122078906 h 248"/>
                <a:gd name="T20" fmla="*/ 728333700 w 385"/>
                <a:gd name="T21" fmla="*/ 158102038 h 248"/>
                <a:gd name="T22" fmla="*/ 688501937 w 385"/>
                <a:gd name="T23" fmla="*/ 494318065 h 2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5"/>
                <a:gd name="T37" fmla="*/ 0 h 248"/>
                <a:gd name="T38" fmla="*/ 385 w 385"/>
                <a:gd name="T39" fmla="*/ 248 h 2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5" h="248">
                  <a:moveTo>
                    <a:pt x="363" y="247"/>
                  </a:moveTo>
                  <a:lnTo>
                    <a:pt x="0" y="247"/>
                  </a:lnTo>
                  <a:lnTo>
                    <a:pt x="64" y="99"/>
                  </a:lnTo>
                  <a:lnTo>
                    <a:pt x="64" y="38"/>
                  </a:lnTo>
                  <a:lnTo>
                    <a:pt x="86" y="27"/>
                  </a:lnTo>
                  <a:lnTo>
                    <a:pt x="202" y="27"/>
                  </a:lnTo>
                  <a:lnTo>
                    <a:pt x="230" y="0"/>
                  </a:lnTo>
                  <a:lnTo>
                    <a:pt x="337" y="49"/>
                  </a:lnTo>
                  <a:lnTo>
                    <a:pt x="348" y="79"/>
                  </a:lnTo>
                  <a:lnTo>
                    <a:pt x="363" y="61"/>
                  </a:lnTo>
                  <a:lnTo>
                    <a:pt x="384" y="79"/>
                  </a:lnTo>
                  <a:lnTo>
                    <a:pt x="363" y="247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8" name="Freeform 89"/>
            <p:cNvSpPr>
              <a:spLocks/>
            </p:cNvSpPr>
            <p:nvPr/>
          </p:nvSpPr>
          <p:spPr bwMode="auto">
            <a:xfrm>
              <a:off x="6169025" y="1944688"/>
              <a:ext cx="782638" cy="385762"/>
            </a:xfrm>
            <a:custGeom>
              <a:avLst/>
              <a:gdLst>
                <a:gd name="T0" fmla="*/ 1012386100 w 570"/>
                <a:gd name="T1" fmla="*/ 295512018 h 273"/>
                <a:gd name="T2" fmla="*/ 984108166 w 570"/>
                <a:gd name="T3" fmla="*/ 341436045 h 273"/>
                <a:gd name="T4" fmla="*/ 850253783 w 570"/>
                <a:gd name="T5" fmla="*/ 341436045 h 273"/>
                <a:gd name="T6" fmla="*/ 850253783 w 570"/>
                <a:gd name="T7" fmla="*/ 295512018 h 273"/>
                <a:gd name="T8" fmla="*/ 803122519 w 570"/>
                <a:gd name="T9" fmla="*/ 543103373 h 273"/>
                <a:gd name="T10" fmla="*/ 761646842 w 570"/>
                <a:gd name="T11" fmla="*/ 521138971 h 273"/>
                <a:gd name="T12" fmla="*/ 761646842 w 570"/>
                <a:gd name="T13" fmla="*/ 445265413 h 273"/>
                <a:gd name="T14" fmla="*/ 714515406 w 570"/>
                <a:gd name="T15" fmla="*/ 445265413 h 273"/>
                <a:gd name="T16" fmla="*/ 654186400 w 570"/>
                <a:gd name="T17" fmla="*/ 421304375 h 273"/>
                <a:gd name="T18" fmla="*/ 452463601 w 570"/>
                <a:gd name="T19" fmla="*/ 363400447 h 273"/>
                <a:gd name="T20" fmla="*/ 382708617 w 570"/>
                <a:gd name="T21" fmla="*/ 399339973 h 273"/>
                <a:gd name="T22" fmla="*/ 329921680 w 570"/>
                <a:gd name="T23" fmla="*/ 445265413 h 273"/>
                <a:gd name="T24" fmla="*/ 311068350 w 570"/>
                <a:gd name="T25" fmla="*/ 445265413 h 273"/>
                <a:gd name="T26" fmla="*/ 311068350 w 570"/>
                <a:gd name="T27" fmla="*/ 499175981 h 273"/>
                <a:gd name="T28" fmla="*/ 269592673 w 570"/>
                <a:gd name="T29" fmla="*/ 499175981 h 273"/>
                <a:gd name="T30" fmla="*/ 222461409 w 570"/>
                <a:gd name="T31" fmla="*/ 499175981 h 273"/>
                <a:gd name="T32" fmla="*/ 180985732 w 570"/>
                <a:gd name="T33" fmla="*/ 399339973 h 273"/>
                <a:gd name="T34" fmla="*/ 128197465 w 570"/>
                <a:gd name="T35" fmla="*/ 363400447 h 273"/>
                <a:gd name="T36" fmla="*/ 88606963 w 570"/>
                <a:gd name="T37" fmla="*/ 399339973 h 273"/>
                <a:gd name="T38" fmla="*/ 60329028 w 570"/>
                <a:gd name="T39" fmla="*/ 399339973 h 273"/>
                <a:gd name="T40" fmla="*/ 0 w 570"/>
                <a:gd name="T41" fmla="*/ 295512018 h 273"/>
                <a:gd name="T42" fmla="*/ 0 w 570"/>
                <a:gd name="T43" fmla="*/ 241601449 h 273"/>
                <a:gd name="T44" fmla="*/ 39590492 w 570"/>
                <a:gd name="T45" fmla="*/ 223630318 h 273"/>
                <a:gd name="T46" fmla="*/ 0 w 570"/>
                <a:gd name="T47" fmla="*/ 223630318 h 273"/>
                <a:gd name="T48" fmla="*/ 0 w 570"/>
                <a:gd name="T49" fmla="*/ 143762032 h 273"/>
                <a:gd name="T50" fmla="*/ 39590492 w 570"/>
                <a:gd name="T51" fmla="*/ 143762032 h 273"/>
                <a:gd name="T52" fmla="*/ 39590492 w 570"/>
                <a:gd name="T53" fmla="*/ 125792313 h 273"/>
                <a:gd name="T54" fmla="*/ 39590492 w 570"/>
                <a:gd name="T55" fmla="*/ 97838005 h 273"/>
                <a:gd name="T56" fmla="*/ 88606963 w 570"/>
                <a:gd name="T57" fmla="*/ 143762032 h 273"/>
                <a:gd name="T58" fmla="*/ 269592673 w 570"/>
                <a:gd name="T59" fmla="*/ 143762032 h 273"/>
                <a:gd name="T60" fmla="*/ 329921680 w 570"/>
                <a:gd name="T61" fmla="*/ 143762032 h 273"/>
                <a:gd name="T62" fmla="*/ 358199615 w 570"/>
                <a:gd name="T63" fmla="*/ 143762032 h 273"/>
                <a:gd name="T64" fmla="*/ 418528707 w 570"/>
                <a:gd name="T65" fmla="*/ 97838005 h 273"/>
                <a:gd name="T66" fmla="*/ 471315558 w 570"/>
                <a:gd name="T67" fmla="*/ 25957684 h 273"/>
                <a:gd name="T68" fmla="*/ 512791235 w 570"/>
                <a:gd name="T69" fmla="*/ 0 h 273"/>
                <a:gd name="T70" fmla="*/ 512791235 w 570"/>
                <a:gd name="T71" fmla="*/ 43927403 h 273"/>
                <a:gd name="T72" fmla="*/ 580661024 w 570"/>
                <a:gd name="T73" fmla="*/ 125792313 h 273"/>
                <a:gd name="T74" fmla="*/ 714515406 w 570"/>
                <a:gd name="T75" fmla="*/ 143762032 h 273"/>
                <a:gd name="T76" fmla="*/ 761646842 w 570"/>
                <a:gd name="T77" fmla="*/ 201667328 h 273"/>
                <a:gd name="T78" fmla="*/ 891729460 w 570"/>
                <a:gd name="T79" fmla="*/ 241601449 h 273"/>
                <a:gd name="T80" fmla="*/ 1033124625 w 570"/>
                <a:gd name="T81" fmla="*/ 269554345 h 273"/>
                <a:gd name="T82" fmla="*/ 1072715107 w 570"/>
                <a:gd name="T83" fmla="*/ 295512018 h 273"/>
                <a:gd name="T84" fmla="*/ 1012386100 w 570"/>
                <a:gd name="T85" fmla="*/ 295512018 h 2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0"/>
                <a:gd name="T130" fmla="*/ 0 h 273"/>
                <a:gd name="T131" fmla="*/ 570 w 570"/>
                <a:gd name="T132" fmla="*/ 273 h 2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0" h="273">
                  <a:moveTo>
                    <a:pt x="537" y="148"/>
                  </a:moveTo>
                  <a:lnTo>
                    <a:pt x="522" y="171"/>
                  </a:lnTo>
                  <a:lnTo>
                    <a:pt x="451" y="171"/>
                  </a:lnTo>
                  <a:lnTo>
                    <a:pt x="451" y="148"/>
                  </a:lnTo>
                  <a:lnTo>
                    <a:pt x="426" y="272"/>
                  </a:lnTo>
                  <a:lnTo>
                    <a:pt x="404" y="261"/>
                  </a:lnTo>
                  <a:lnTo>
                    <a:pt x="404" y="223"/>
                  </a:lnTo>
                  <a:lnTo>
                    <a:pt x="379" y="223"/>
                  </a:lnTo>
                  <a:lnTo>
                    <a:pt x="347" y="211"/>
                  </a:lnTo>
                  <a:lnTo>
                    <a:pt x="240" y="182"/>
                  </a:lnTo>
                  <a:lnTo>
                    <a:pt x="203" y="200"/>
                  </a:lnTo>
                  <a:lnTo>
                    <a:pt x="175" y="223"/>
                  </a:lnTo>
                  <a:lnTo>
                    <a:pt x="165" y="223"/>
                  </a:lnTo>
                  <a:lnTo>
                    <a:pt x="165" y="250"/>
                  </a:lnTo>
                  <a:lnTo>
                    <a:pt x="143" y="250"/>
                  </a:lnTo>
                  <a:lnTo>
                    <a:pt x="118" y="250"/>
                  </a:lnTo>
                  <a:lnTo>
                    <a:pt x="96" y="200"/>
                  </a:lnTo>
                  <a:lnTo>
                    <a:pt x="68" y="182"/>
                  </a:lnTo>
                  <a:lnTo>
                    <a:pt x="47" y="200"/>
                  </a:lnTo>
                  <a:lnTo>
                    <a:pt x="32" y="200"/>
                  </a:lnTo>
                  <a:lnTo>
                    <a:pt x="0" y="148"/>
                  </a:lnTo>
                  <a:lnTo>
                    <a:pt x="0" y="121"/>
                  </a:lnTo>
                  <a:lnTo>
                    <a:pt x="21" y="112"/>
                  </a:lnTo>
                  <a:lnTo>
                    <a:pt x="0" y="112"/>
                  </a:lnTo>
                  <a:lnTo>
                    <a:pt x="0" y="72"/>
                  </a:lnTo>
                  <a:lnTo>
                    <a:pt x="21" y="72"/>
                  </a:lnTo>
                  <a:lnTo>
                    <a:pt x="21" y="63"/>
                  </a:lnTo>
                  <a:lnTo>
                    <a:pt x="21" y="49"/>
                  </a:lnTo>
                  <a:lnTo>
                    <a:pt x="47" y="72"/>
                  </a:lnTo>
                  <a:lnTo>
                    <a:pt x="143" y="72"/>
                  </a:lnTo>
                  <a:lnTo>
                    <a:pt x="175" y="72"/>
                  </a:lnTo>
                  <a:lnTo>
                    <a:pt x="190" y="72"/>
                  </a:lnTo>
                  <a:lnTo>
                    <a:pt x="222" y="49"/>
                  </a:lnTo>
                  <a:lnTo>
                    <a:pt x="250" y="13"/>
                  </a:lnTo>
                  <a:lnTo>
                    <a:pt x="272" y="0"/>
                  </a:lnTo>
                  <a:lnTo>
                    <a:pt x="272" y="22"/>
                  </a:lnTo>
                  <a:lnTo>
                    <a:pt x="308" y="63"/>
                  </a:lnTo>
                  <a:lnTo>
                    <a:pt x="379" y="72"/>
                  </a:lnTo>
                  <a:lnTo>
                    <a:pt x="404" y="101"/>
                  </a:lnTo>
                  <a:lnTo>
                    <a:pt x="473" y="121"/>
                  </a:lnTo>
                  <a:lnTo>
                    <a:pt x="548" y="135"/>
                  </a:lnTo>
                  <a:lnTo>
                    <a:pt x="569" y="148"/>
                  </a:lnTo>
                  <a:lnTo>
                    <a:pt x="537" y="148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59" name="Freeform 90"/>
            <p:cNvSpPr>
              <a:spLocks/>
            </p:cNvSpPr>
            <p:nvPr/>
          </p:nvSpPr>
          <p:spPr bwMode="auto">
            <a:xfrm>
              <a:off x="6888163" y="2500313"/>
              <a:ext cx="461962" cy="496887"/>
            </a:xfrm>
            <a:custGeom>
              <a:avLst/>
              <a:gdLst>
                <a:gd name="T0" fmla="*/ 49148086 w 336"/>
                <a:gd name="T1" fmla="*/ 599786337 h 352"/>
                <a:gd name="T2" fmla="*/ 0 w 336"/>
                <a:gd name="T3" fmla="*/ 555947368 h 352"/>
                <a:gd name="T4" fmla="*/ 69941868 w 336"/>
                <a:gd name="T5" fmla="*/ 500153470 h 352"/>
                <a:gd name="T6" fmla="*/ 69941868 w 336"/>
                <a:gd name="T7" fmla="*/ 432404645 h 352"/>
                <a:gd name="T8" fmla="*/ 251411814 w 336"/>
                <a:gd name="T9" fmla="*/ 257051502 h 352"/>
                <a:gd name="T10" fmla="*/ 361049467 w 336"/>
                <a:gd name="T11" fmla="*/ 99632911 h 352"/>
                <a:gd name="T12" fmla="*/ 544409817 w 336"/>
                <a:gd name="T13" fmla="*/ 0 h 352"/>
                <a:gd name="T14" fmla="*/ 544409817 w 336"/>
                <a:gd name="T15" fmla="*/ 35867617 h 352"/>
                <a:gd name="T16" fmla="*/ 633254977 w 336"/>
                <a:gd name="T17" fmla="*/ 81698380 h 352"/>
                <a:gd name="T18" fmla="*/ 593557881 w 336"/>
                <a:gd name="T19" fmla="*/ 135500517 h 352"/>
                <a:gd name="T20" fmla="*/ 612461195 w 336"/>
                <a:gd name="T21" fmla="*/ 135500517 h 352"/>
                <a:gd name="T22" fmla="*/ 633254977 w 336"/>
                <a:gd name="T23" fmla="*/ 135500517 h 352"/>
                <a:gd name="T24" fmla="*/ 633254977 w 336"/>
                <a:gd name="T25" fmla="*/ 235132017 h 352"/>
                <a:gd name="T26" fmla="*/ 612461195 w 336"/>
                <a:gd name="T27" fmla="*/ 257051502 h 352"/>
                <a:gd name="T28" fmla="*/ 593557881 w 336"/>
                <a:gd name="T29" fmla="*/ 203249387 h 352"/>
                <a:gd name="T30" fmla="*/ 544409817 w 336"/>
                <a:gd name="T31" fmla="*/ 257051502 h 352"/>
                <a:gd name="T32" fmla="*/ 563313130 w 336"/>
                <a:gd name="T33" fmla="*/ 378602530 h 352"/>
                <a:gd name="T34" fmla="*/ 502823628 w 336"/>
                <a:gd name="T35" fmla="*/ 432404645 h 352"/>
                <a:gd name="T36" fmla="*/ 544409817 w 336"/>
                <a:gd name="T37" fmla="*/ 456315912 h 352"/>
                <a:gd name="T38" fmla="*/ 502823628 w 336"/>
                <a:gd name="T39" fmla="*/ 478235397 h 352"/>
                <a:gd name="T40" fmla="*/ 434772250 w 336"/>
                <a:gd name="T41" fmla="*/ 456315912 h 352"/>
                <a:gd name="T42" fmla="*/ 410197531 w 336"/>
                <a:gd name="T43" fmla="*/ 500153470 h 352"/>
                <a:gd name="T44" fmla="*/ 449894626 w 336"/>
                <a:gd name="T45" fmla="*/ 555947368 h 352"/>
                <a:gd name="T46" fmla="*/ 361049467 w 336"/>
                <a:gd name="T47" fmla="*/ 599786337 h 352"/>
                <a:gd name="T48" fmla="*/ 361049467 w 336"/>
                <a:gd name="T49" fmla="*/ 653587041 h 352"/>
                <a:gd name="T50" fmla="*/ 345927005 w 336"/>
                <a:gd name="T51" fmla="*/ 653587041 h 352"/>
                <a:gd name="T52" fmla="*/ 321353660 w 336"/>
                <a:gd name="T53" fmla="*/ 653587041 h 352"/>
                <a:gd name="T54" fmla="*/ 251411814 w 336"/>
                <a:gd name="T55" fmla="*/ 599786337 h 352"/>
                <a:gd name="T56" fmla="*/ 251411814 w 336"/>
                <a:gd name="T57" fmla="*/ 653587041 h 352"/>
                <a:gd name="T58" fmla="*/ 211714719 w 336"/>
                <a:gd name="T59" fmla="*/ 699417793 h 352"/>
                <a:gd name="T60" fmla="*/ 137993267 w 336"/>
                <a:gd name="T61" fmla="*/ 653587041 h 352"/>
                <a:gd name="T62" fmla="*/ 120980422 w 336"/>
                <a:gd name="T63" fmla="*/ 677499720 h 352"/>
                <a:gd name="T64" fmla="*/ 69941868 w 336"/>
                <a:gd name="T65" fmla="*/ 653587041 h 352"/>
                <a:gd name="T66" fmla="*/ 49148086 w 336"/>
                <a:gd name="T67" fmla="*/ 631668968 h 352"/>
                <a:gd name="T68" fmla="*/ 28354293 w 336"/>
                <a:gd name="T69" fmla="*/ 631668968 h 352"/>
                <a:gd name="T70" fmla="*/ 49148086 w 336"/>
                <a:gd name="T71" fmla="*/ 599786337 h 3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6"/>
                <a:gd name="T109" fmla="*/ 0 h 352"/>
                <a:gd name="T110" fmla="*/ 336 w 336"/>
                <a:gd name="T111" fmla="*/ 352 h 3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6" h="352">
                  <a:moveTo>
                    <a:pt x="26" y="301"/>
                  </a:moveTo>
                  <a:lnTo>
                    <a:pt x="0" y="279"/>
                  </a:lnTo>
                  <a:lnTo>
                    <a:pt x="37" y="251"/>
                  </a:lnTo>
                  <a:lnTo>
                    <a:pt x="37" y="217"/>
                  </a:lnTo>
                  <a:lnTo>
                    <a:pt x="133" y="129"/>
                  </a:lnTo>
                  <a:lnTo>
                    <a:pt x="191" y="50"/>
                  </a:lnTo>
                  <a:lnTo>
                    <a:pt x="288" y="0"/>
                  </a:lnTo>
                  <a:lnTo>
                    <a:pt x="288" y="18"/>
                  </a:lnTo>
                  <a:lnTo>
                    <a:pt x="335" y="41"/>
                  </a:lnTo>
                  <a:lnTo>
                    <a:pt x="314" y="68"/>
                  </a:lnTo>
                  <a:lnTo>
                    <a:pt x="324" y="68"/>
                  </a:lnTo>
                  <a:lnTo>
                    <a:pt x="335" y="68"/>
                  </a:lnTo>
                  <a:lnTo>
                    <a:pt x="335" y="118"/>
                  </a:lnTo>
                  <a:lnTo>
                    <a:pt x="324" y="129"/>
                  </a:lnTo>
                  <a:lnTo>
                    <a:pt x="314" y="102"/>
                  </a:lnTo>
                  <a:lnTo>
                    <a:pt x="288" y="129"/>
                  </a:lnTo>
                  <a:lnTo>
                    <a:pt x="298" y="190"/>
                  </a:lnTo>
                  <a:lnTo>
                    <a:pt x="266" y="217"/>
                  </a:lnTo>
                  <a:lnTo>
                    <a:pt x="288" y="229"/>
                  </a:lnTo>
                  <a:lnTo>
                    <a:pt x="266" y="240"/>
                  </a:lnTo>
                  <a:lnTo>
                    <a:pt x="230" y="229"/>
                  </a:lnTo>
                  <a:lnTo>
                    <a:pt x="217" y="251"/>
                  </a:lnTo>
                  <a:lnTo>
                    <a:pt x="238" y="279"/>
                  </a:lnTo>
                  <a:lnTo>
                    <a:pt x="191" y="301"/>
                  </a:lnTo>
                  <a:lnTo>
                    <a:pt x="191" y="328"/>
                  </a:lnTo>
                  <a:lnTo>
                    <a:pt x="183" y="328"/>
                  </a:lnTo>
                  <a:lnTo>
                    <a:pt x="170" y="328"/>
                  </a:lnTo>
                  <a:lnTo>
                    <a:pt x="133" y="301"/>
                  </a:lnTo>
                  <a:lnTo>
                    <a:pt x="133" y="328"/>
                  </a:lnTo>
                  <a:lnTo>
                    <a:pt x="112" y="351"/>
                  </a:lnTo>
                  <a:lnTo>
                    <a:pt x="73" y="328"/>
                  </a:lnTo>
                  <a:lnTo>
                    <a:pt x="64" y="340"/>
                  </a:lnTo>
                  <a:lnTo>
                    <a:pt x="37" y="328"/>
                  </a:lnTo>
                  <a:lnTo>
                    <a:pt x="26" y="317"/>
                  </a:lnTo>
                  <a:lnTo>
                    <a:pt x="15" y="317"/>
                  </a:lnTo>
                  <a:lnTo>
                    <a:pt x="26" y="301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0" name="Freeform 91"/>
            <p:cNvSpPr>
              <a:spLocks/>
            </p:cNvSpPr>
            <p:nvPr/>
          </p:nvSpPr>
          <p:spPr bwMode="auto">
            <a:xfrm>
              <a:off x="7283450" y="2260600"/>
              <a:ext cx="579438" cy="457200"/>
            </a:xfrm>
            <a:custGeom>
              <a:avLst/>
              <a:gdLst>
                <a:gd name="T0" fmla="*/ 767193926 w 421"/>
                <a:gd name="T1" fmla="*/ 195141159 h 324"/>
                <a:gd name="T2" fmla="*/ 795608401 w 421"/>
                <a:gd name="T3" fmla="*/ 252886626 h 324"/>
                <a:gd name="T4" fmla="*/ 767193926 w 421"/>
                <a:gd name="T5" fmla="*/ 221026572 h 324"/>
                <a:gd name="T6" fmla="*/ 767193926 w 421"/>
                <a:gd name="T7" fmla="*/ 276780962 h 324"/>
                <a:gd name="T8" fmla="*/ 706575748 w 421"/>
                <a:gd name="T9" fmla="*/ 252886626 h 324"/>
                <a:gd name="T10" fmla="*/ 617543267 w 421"/>
                <a:gd name="T11" fmla="*/ 440063477 h 324"/>
                <a:gd name="T12" fmla="*/ 564503372 w 421"/>
                <a:gd name="T13" fmla="*/ 440063477 h 324"/>
                <a:gd name="T14" fmla="*/ 543665632 w 421"/>
                <a:gd name="T15" fmla="*/ 475905686 h 324"/>
                <a:gd name="T16" fmla="*/ 522827891 w 421"/>
                <a:gd name="T17" fmla="*/ 475905686 h 324"/>
                <a:gd name="T18" fmla="*/ 494413416 w 421"/>
                <a:gd name="T19" fmla="*/ 475905686 h 324"/>
                <a:gd name="T20" fmla="*/ 401593256 w 421"/>
                <a:gd name="T21" fmla="*/ 543606538 h 324"/>
                <a:gd name="T22" fmla="*/ 401593256 w 421"/>
                <a:gd name="T23" fmla="*/ 597369851 h 324"/>
                <a:gd name="T24" fmla="*/ 365600670 w 421"/>
                <a:gd name="T25" fmla="*/ 643168856 h 324"/>
                <a:gd name="T26" fmla="*/ 323926479 w 421"/>
                <a:gd name="T27" fmla="*/ 643168856 h 324"/>
                <a:gd name="T28" fmla="*/ 251942683 w 421"/>
                <a:gd name="T29" fmla="*/ 643168856 h 324"/>
                <a:gd name="T30" fmla="*/ 251942683 w 421"/>
                <a:gd name="T31" fmla="*/ 543606538 h 324"/>
                <a:gd name="T32" fmla="*/ 231104943 w 421"/>
                <a:gd name="T33" fmla="*/ 515730049 h 324"/>
                <a:gd name="T34" fmla="*/ 181852727 w 421"/>
                <a:gd name="T35" fmla="*/ 543606538 h 324"/>
                <a:gd name="T36" fmla="*/ 89032502 w 421"/>
                <a:gd name="T37" fmla="*/ 475905686 h 324"/>
                <a:gd name="T38" fmla="*/ 73877657 w 421"/>
                <a:gd name="T39" fmla="*/ 475905686 h 324"/>
                <a:gd name="T40" fmla="*/ 49252237 w 421"/>
                <a:gd name="T41" fmla="*/ 475905686 h 324"/>
                <a:gd name="T42" fmla="*/ 89032502 w 421"/>
                <a:gd name="T43" fmla="*/ 422142373 h 324"/>
                <a:gd name="T44" fmla="*/ 0 w 421"/>
                <a:gd name="T45" fmla="*/ 376343368 h 324"/>
                <a:gd name="T46" fmla="*/ 0 w 421"/>
                <a:gd name="T47" fmla="*/ 340501071 h 324"/>
                <a:gd name="T48" fmla="*/ 162910159 w 421"/>
                <a:gd name="T49" fmla="*/ 221026572 h 324"/>
                <a:gd name="T50" fmla="*/ 272780424 w 421"/>
                <a:gd name="T51" fmla="*/ 149342110 h 324"/>
                <a:gd name="T52" fmla="*/ 323926479 w 421"/>
                <a:gd name="T53" fmla="*/ 149342110 h 324"/>
                <a:gd name="T54" fmla="*/ 344762843 w 421"/>
                <a:gd name="T55" fmla="*/ 149342110 h 324"/>
                <a:gd name="T56" fmla="*/ 365600670 w 421"/>
                <a:gd name="T57" fmla="*/ 121465621 h 324"/>
                <a:gd name="T58" fmla="*/ 454633151 w 421"/>
                <a:gd name="T59" fmla="*/ 99562362 h 324"/>
                <a:gd name="T60" fmla="*/ 522827891 w 421"/>
                <a:gd name="T61" fmla="*/ 99562362 h 324"/>
                <a:gd name="T62" fmla="*/ 674372218 w 421"/>
                <a:gd name="T63" fmla="*/ 0 h 324"/>
                <a:gd name="T64" fmla="*/ 767193926 w 421"/>
                <a:gd name="T65" fmla="*/ 195141159 h 3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21"/>
                <a:gd name="T100" fmla="*/ 0 h 324"/>
                <a:gd name="T101" fmla="*/ 421 w 421"/>
                <a:gd name="T102" fmla="*/ 324 h 3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21" h="324">
                  <a:moveTo>
                    <a:pt x="405" y="98"/>
                  </a:moveTo>
                  <a:lnTo>
                    <a:pt x="420" y="127"/>
                  </a:lnTo>
                  <a:lnTo>
                    <a:pt x="405" y="111"/>
                  </a:lnTo>
                  <a:lnTo>
                    <a:pt x="405" y="139"/>
                  </a:lnTo>
                  <a:lnTo>
                    <a:pt x="373" y="127"/>
                  </a:lnTo>
                  <a:lnTo>
                    <a:pt x="326" y="221"/>
                  </a:lnTo>
                  <a:lnTo>
                    <a:pt x="298" y="221"/>
                  </a:lnTo>
                  <a:lnTo>
                    <a:pt x="287" y="239"/>
                  </a:lnTo>
                  <a:lnTo>
                    <a:pt x="276" y="239"/>
                  </a:lnTo>
                  <a:lnTo>
                    <a:pt x="261" y="239"/>
                  </a:lnTo>
                  <a:lnTo>
                    <a:pt x="212" y="273"/>
                  </a:lnTo>
                  <a:lnTo>
                    <a:pt x="212" y="300"/>
                  </a:lnTo>
                  <a:lnTo>
                    <a:pt x="193" y="323"/>
                  </a:lnTo>
                  <a:lnTo>
                    <a:pt x="171" y="323"/>
                  </a:lnTo>
                  <a:lnTo>
                    <a:pt x="133" y="323"/>
                  </a:lnTo>
                  <a:lnTo>
                    <a:pt x="133" y="273"/>
                  </a:lnTo>
                  <a:lnTo>
                    <a:pt x="122" y="259"/>
                  </a:lnTo>
                  <a:lnTo>
                    <a:pt x="96" y="273"/>
                  </a:lnTo>
                  <a:lnTo>
                    <a:pt x="47" y="239"/>
                  </a:lnTo>
                  <a:lnTo>
                    <a:pt x="39" y="239"/>
                  </a:lnTo>
                  <a:lnTo>
                    <a:pt x="26" y="239"/>
                  </a:lnTo>
                  <a:lnTo>
                    <a:pt x="47" y="212"/>
                  </a:lnTo>
                  <a:lnTo>
                    <a:pt x="0" y="189"/>
                  </a:lnTo>
                  <a:lnTo>
                    <a:pt x="0" y="171"/>
                  </a:lnTo>
                  <a:lnTo>
                    <a:pt x="86" y="111"/>
                  </a:lnTo>
                  <a:lnTo>
                    <a:pt x="144" y="75"/>
                  </a:lnTo>
                  <a:lnTo>
                    <a:pt x="171" y="75"/>
                  </a:lnTo>
                  <a:lnTo>
                    <a:pt x="182" y="75"/>
                  </a:lnTo>
                  <a:lnTo>
                    <a:pt x="193" y="61"/>
                  </a:lnTo>
                  <a:lnTo>
                    <a:pt x="240" y="50"/>
                  </a:lnTo>
                  <a:lnTo>
                    <a:pt x="276" y="50"/>
                  </a:lnTo>
                  <a:lnTo>
                    <a:pt x="356" y="0"/>
                  </a:lnTo>
                  <a:lnTo>
                    <a:pt x="405" y="98"/>
                  </a:lnTo>
                </a:path>
              </a:pathLst>
            </a:custGeom>
            <a:solidFill>
              <a:srgbClr val="FF66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1" name="Freeform 93"/>
            <p:cNvSpPr>
              <a:spLocks/>
            </p:cNvSpPr>
            <p:nvPr/>
          </p:nvSpPr>
          <p:spPr bwMode="auto">
            <a:xfrm>
              <a:off x="5191125" y="2185988"/>
              <a:ext cx="603250" cy="571500"/>
            </a:xfrm>
            <a:custGeom>
              <a:avLst/>
              <a:gdLst>
                <a:gd name="T0" fmla="*/ 609913235 w 439"/>
                <a:gd name="T1" fmla="*/ 752415241 h 404"/>
                <a:gd name="T2" fmla="*/ 589143027 w 439"/>
                <a:gd name="T3" fmla="*/ 752415241 h 404"/>
                <a:gd name="T4" fmla="*/ 536270035 w 439"/>
                <a:gd name="T5" fmla="*/ 752415241 h 404"/>
                <a:gd name="T6" fmla="*/ 515499827 w 439"/>
                <a:gd name="T7" fmla="*/ 724400256 h 404"/>
                <a:gd name="T8" fmla="*/ 468292436 w 439"/>
                <a:gd name="T9" fmla="*/ 784433378 h 404"/>
                <a:gd name="T10" fmla="*/ 426750646 w 439"/>
                <a:gd name="T11" fmla="*/ 806444609 h 404"/>
                <a:gd name="T12" fmla="*/ 426750646 w 439"/>
                <a:gd name="T13" fmla="*/ 752415241 h 404"/>
                <a:gd name="T14" fmla="*/ 358772961 w 439"/>
                <a:gd name="T15" fmla="*/ 752415241 h 404"/>
                <a:gd name="T16" fmla="*/ 338001379 w 439"/>
                <a:gd name="T17" fmla="*/ 784433378 h 404"/>
                <a:gd name="T18" fmla="*/ 249252198 w 439"/>
                <a:gd name="T19" fmla="*/ 678374716 h 404"/>
                <a:gd name="T20" fmla="*/ 117073109 w 439"/>
                <a:gd name="T21" fmla="*/ 652360157 h 404"/>
                <a:gd name="T22" fmla="*/ 88749202 w 439"/>
                <a:gd name="T23" fmla="*/ 706389524 h 404"/>
                <a:gd name="T24" fmla="*/ 24547744 w 439"/>
                <a:gd name="T25" fmla="*/ 652360157 h 404"/>
                <a:gd name="T26" fmla="*/ 0 w 439"/>
                <a:gd name="T27" fmla="*/ 582321721 h 404"/>
                <a:gd name="T28" fmla="*/ 45319337 w 439"/>
                <a:gd name="T29" fmla="*/ 546301671 h 404"/>
                <a:gd name="T30" fmla="*/ 45319337 w 439"/>
                <a:gd name="T31" fmla="*/ 500276131 h 404"/>
                <a:gd name="T32" fmla="*/ 88749202 w 439"/>
                <a:gd name="T33" fmla="*/ 500276131 h 404"/>
                <a:gd name="T34" fmla="*/ 117073109 w 439"/>
                <a:gd name="T35" fmla="*/ 500276131 h 404"/>
                <a:gd name="T36" fmla="*/ 117073109 w 439"/>
                <a:gd name="T37" fmla="*/ 228126127 h 404"/>
                <a:gd name="T38" fmla="*/ 117073109 w 439"/>
                <a:gd name="T39" fmla="*/ 154085734 h 404"/>
                <a:gd name="T40" fmla="*/ 209598484 w 439"/>
                <a:gd name="T41" fmla="*/ 100054952 h 404"/>
                <a:gd name="T42" fmla="*/ 226592541 w 439"/>
                <a:gd name="T43" fmla="*/ 22012651 h 404"/>
                <a:gd name="T44" fmla="*/ 249252198 w 439"/>
                <a:gd name="T45" fmla="*/ 78043699 h 404"/>
                <a:gd name="T46" fmla="*/ 266247629 w 439"/>
                <a:gd name="T47" fmla="*/ 0 h 404"/>
                <a:gd name="T48" fmla="*/ 426750646 w 439"/>
                <a:gd name="T49" fmla="*/ 100054952 h 404"/>
                <a:gd name="T50" fmla="*/ 447522228 w 439"/>
                <a:gd name="T51" fmla="*/ 100054952 h 404"/>
                <a:gd name="T52" fmla="*/ 468292436 w 439"/>
                <a:gd name="T53" fmla="*/ 100054952 h 404"/>
                <a:gd name="T54" fmla="*/ 468292436 w 439"/>
                <a:gd name="T55" fmla="*/ 154085734 h 404"/>
                <a:gd name="T56" fmla="*/ 557041617 w 439"/>
                <a:gd name="T57" fmla="*/ 204113232 h 404"/>
                <a:gd name="T58" fmla="*/ 649566949 w 439"/>
                <a:gd name="T59" fmla="*/ 228126127 h 404"/>
                <a:gd name="T60" fmla="*/ 698662416 w 439"/>
                <a:gd name="T61" fmla="*/ 228126127 h 404"/>
                <a:gd name="T62" fmla="*/ 766640187 w 439"/>
                <a:gd name="T63" fmla="*/ 260144264 h 404"/>
                <a:gd name="T64" fmla="*/ 791187920 w 439"/>
                <a:gd name="T65" fmla="*/ 228126127 h 404"/>
                <a:gd name="T66" fmla="*/ 806293901 w 439"/>
                <a:gd name="T67" fmla="*/ 260144264 h 404"/>
                <a:gd name="T68" fmla="*/ 827065483 w 439"/>
                <a:gd name="T69" fmla="*/ 300166227 h 404"/>
                <a:gd name="T70" fmla="*/ 791187920 w 439"/>
                <a:gd name="T71" fmla="*/ 382210491 h 404"/>
                <a:gd name="T72" fmla="*/ 738316302 w 439"/>
                <a:gd name="T73" fmla="*/ 652360157 h 404"/>
                <a:gd name="T74" fmla="*/ 677890834 w 439"/>
                <a:gd name="T75" fmla="*/ 706389524 h 404"/>
                <a:gd name="T76" fmla="*/ 677890834 w 439"/>
                <a:gd name="T77" fmla="*/ 784433378 h 404"/>
                <a:gd name="T78" fmla="*/ 609913235 w 439"/>
                <a:gd name="T79" fmla="*/ 752415241 h 40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39"/>
                <a:gd name="T121" fmla="*/ 0 h 404"/>
                <a:gd name="T122" fmla="*/ 439 w 439"/>
                <a:gd name="T123" fmla="*/ 404 h 40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39" h="404">
                  <a:moveTo>
                    <a:pt x="323" y="376"/>
                  </a:moveTo>
                  <a:lnTo>
                    <a:pt x="312" y="376"/>
                  </a:lnTo>
                  <a:lnTo>
                    <a:pt x="284" y="376"/>
                  </a:lnTo>
                  <a:lnTo>
                    <a:pt x="273" y="362"/>
                  </a:lnTo>
                  <a:lnTo>
                    <a:pt x="248" y="392"/>
                  </a:lnTo>
                  <a:lnTo>
                    <a:pt x="226" y="403"/>
                  </a:lnTo>
                  <a:lnTo>
                    <a:pt x="226" y="376"/>
                  </a:lnTo>
                  <a:lnTo>
                    <a:pt x="190" y="376"/>
                  </a:lnTo>
                  <a:lnTo>
                    <a:pt x="179" y="392"/>
                  </a:lnTo>
                  <a:lnTo>
                    <a:pt x="132" y="339"/>
                  </a:lnTo>
                  <a:lnTo>
                    <a:pt x="62" y="326"/>
                  </a:lnTo>
                  <a:lnTo>
                    <a:pt x="47" y="353"/>
                  </a:lnTo>
                  <a:lnTo>
                    <a:pt x="13" y="326"/>
                  </a:lnTo>
                  <a:lnTo>
                    <a:pt x="0" y="291"/>
                  </a:lnTo>
                  <a:lnTo>
                    <a:pt x="24" y="273"/>
                  </a:lnTo>
                  <a:lnTo>
                    <a:pt x="24" y="250"/>
                  </a:lnTo>
                  <a:lnTo>
                    <a:pt x="47" y="250"/>
                  </a:lnTo>
                  <a:lnTo>
                    <a:pt x="62" y="250"/>
                  </a:lnTo>
                  <a:lnTo>
                    <a:pt x="62" y="114"/>
                  </a:lnTo>
                  <a:lnTo>
                    <a:pt x="62" y="77"/>
                  </a:lnTo>
                  <a:lnTo>
                    <a:pt x="111" y="50"/>
                  </a:lnTo>
                  <a:lnTo>
                    <a:pt x="120" y="11"/>
                  </a:lnTo>
                  <a:lnTo>
                    <a:pt x="132" y="39"/>
                  </a:lnTo>
                  <a:lnTo>
                    <a:pt x="141" y="0"/>
                  </a:lnTo>
                  <a:lnTo>
                    <a:pt x="226" y="50"/>
                  </a:lnTo>
                  <a:lnTo>
                    <a:pt x="237" y="50"/>
                  </a:lnTo>
                  <a:lnTo>
                    <a:pt x="248" y="50"/>
                  </a:lnTo>
                  <a:lnTo>
                    <a:pt x="248" y="77"/>
                  </a:lnTo>
                  <a:lnTo>
                    <a:pt x="295" y="102"/>
                  </a:lnTo>
                  <a:lnTo>
                    <a:pt x="344" y="114"/>
                  </a:lnTo>
                  <a:lnTo>
                    <a:pt x="370" y="114"/>
                  </a:lnTo>
                  <a:lnTo>
                    <a:pt x="406" y="130"/>
                  </a:lnTo>
                  <a:lnTo>
                    <a:pt x="419" y="114"/>
                  </a:lnTo>
                  <a:lnTo>
                    <a:pt x="427" y="130"/>
                  </a:lnTo>
                  <a:lnTo>
                    <a:pt x="438" y="150"/>
                  </a:lnTo>
                  <a:lnTo>
                    <a:pt x="419" y="191"/>
                  </a:lnTo>
                  <a:lnTo>
                    <a:pt x="391" y="326"/>
                  </a:lnTo>
                  <a:lnTo>
                    <a:pt x="359" y="353"/>
                  </a:lnTo>
                  <a:lnTo>
                    <a:pt x="359" y="392"/>
                  </a:lnTo>
                  <a:lnTo>
                    <a:pt x="323" y="376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2" name="Freeform 94"/>
            <p:cNvSpPr>
              <a:spLocks/>
            </p:cNvSpPr>
            <p:nvPr/>
          </p:nvSpPr>
          <p:spPr bwMode="auto">
            <a:xfrm>
              <a:off x="7283450" y="1593850"/>
              <a:ext cx="596900" cy="527050"/>
            </a:xfrm>
            <a:custGeom>
              <a:avLst/>
              <a:gdLst>
                <a:gd name="T0" fmla="*/ 802028792 w 434"/>
                <a:gd name="T1" fmla="*/ 27952021 h 373"/>
                <a:gd name="T2" fmla="*/ 819052815 w 434"/>
                <a:gd name="T3" fmla="*/ 143753238 h 373"/>
                <a:gd name="T4" fmla="*/ 769871845 w 434"/>
                <a:gd name="T5" fmla="*/ 175698392 h 373"/>
                <a:gd name="T6" fmla="*/ 709341354 w 434"/>
                <a:gd name="T7" fmla="*/ 175698392 h 373"/>
                <a:gd name="T8" fmla="*/ 660160383 w 434"/>
                <a:gd name="T9" fmla="*/ 243581889 h 373"/>
                <a:gd name="T10" fmla="*/ 680966606 w 434"/>
                <a:gd name="T11" fmla="*/ 323444774 h 373"/>
                <a:gd name="T12" fmla="*/ 730147748 w 434"/>
                <a:gd name="T13" fmla="*/ 377353723 h 373"/>
                <a:gd name="T14" fmla="*/ 680966606 w 434"/>
                <a:gd name="T15" fmla="*/ 377353723 h 373"/>
                <a:gd name="T16" fmla="*/ 680966606 w 434"/>
                <a:gd name="T17" fmla="*/ 541072638 h 373"/>
                <a:gd name="T18" fmla="*/ 635569211 w 434"/>
                <a:gd name="T19" fmla="*/ 577010937 h 373"/>
                <a:gd name="T20" fmla="*/ 635569211 w 434"/>
                <a:gd name="T21" fmla="*/ 638904673 h 373"/>
                <a:gd name="T22" fmla="*/ 586388240 w 434"/>
                <a:gd name="T23" fmla="*/ 720764130 h 373"/>
                <a:gd name="T24" fmla="*/ 525857921 w 434"/>
                <a:gd name="T25" fmla="*/ 742726600 h 373"/>
                <a:gd name="T26" fmla="*/ 476676951 w 434"/>
                <a:gd name="T27" fmla="*/ 666856683 h 373"/>
                <a:gd name="T28" fmla="*/ 366965662 w 434"/>
                <a:gd name="T29" fmla="*/ 620935524 h 373"/>
                <a:gd name="T30" fmla="*/ 325350379 w 434"/>
                <a:gd name="T31" fmla="*/ 620935524 h 373"/>
                <a:gd name="T32" fmla="*/ 325350379 w 434"/>
                <a:gd name="T33" fmla="*/ 577010937 h 373"/>
                <a:gd name="T34" fmla="*/ 293194808 w 434"/>
                <a:gd name="T35" fmla="*/ 541072638 h 373"/>
                <a:gd name="T36" fmla="*/ 272387210 w 434"/>
                <a:gd name="T37" fmla="*/ 541072638 h 373"/>
                <a:gd name="T38" fmla="*/ 141868279 w 434"/>
                <a:gd name="T39" fmla="*/ 395322872 h 373"/>
                <a:gd name="T40" fmla="*/ 183483518 w 434"/>
                <a:gd name="T41" fmla="*/ 341413923 h 373"/>
                <a:gd name="T42" fmla="*/ 183483518 w 434"/>
                <a:gd name="T43" fmla="*/ 323444774 h 373"/>
                <a:gd name="T44" fmla="*/ 88903713 w 434"/>
                <a:gd name="T45" fmla="*/ 143753238 h 373"/>
                <a:gd name="T46" fmla="*/ 0 w 434"/>
                <a:gd name="T47" fmla="*/ 0 h 373"/>
                <a:gd name="T48" fmla="*/ 802028792 w 434"/>
                <a:gd name="T49" fmla="*/ 27952021 h 3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4"/>
                <a:gd name="T76" fmla="*/ 0 h 373"/>
                <a:gd name="T77" fmla="*/ 434 w 434"/>
                <a:gd name="T78" fmla="*/ 373 h 3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4" h="373">
                  <a:moveTo>
                    <a:pt x="424" y="14"/>
                  </a:moveTo>
                  <a:lnTo>
                    <a:pt x="433" y="72"/>
                  </a:lnTo>
                  <a:lnTo>
                    <a:pt x="407" y="88"/>
                  </a:lnTo>
                  <a:lnTo>
                    <a:pt x="375" y="88"/>
                  </a:lnTo>
                  <a:lnTo>
                    <a:pt x="349" y="122"/>
                  </a:lnTo>
                  <a:lnTo>
                    <a:pt x="360" y="162"/>
                  </a:lnTo>
                  <a:lnTo>
                    <a:pt x="386" y="189"/>
                  </a:lnTo>
                  <a:lnTo>
                    <a:pt x="360" y="189"/>
                  </a:lnTo>
                  <a:lnTo>
                    <a:pt x="360" y="271"/>
                  </a:lnTo>
                  <a:lnTo>
                    <a:pt x="336" y="289"/>
                  </a:lnTo>
                  <a:lnTo>
                    <a:pt x="336" y="320"/>
                  </a:lnTo>
                  <a:lnTo>
                    <a:pt x="310" y="361"/>
                  </a:lnTo>
                  <a:lnTo>
                    <a:pt x="278" y="372"/>
                  </a:lnTo>
                  <a:lnTo>
                    <a:pt x="252" y="334"/>
                  </a:lnTo>
                  <a:lnTo>
                    <a:pt x="194" y="311"/>
                  </a:lnTo>
                  <a:lnTo>
                    <a:pt x="172" y="311"/>
                  </a:lnTo>
                  <a:lnTo>
                    <a:pt x="172" y="289"/>
                  </a:lnTo>
                  <a:lnTo>
                    <a:pt x="155" y="271"/>
                  </a:lnTo>
                  <a:lnTo>
                    <a:pt x="144" y="271"/>
                  </a:lnTo>
                  <a:lnTo>
                    <a:pt x="75" y="198"/>
                  </a:lnTo>
                  <a:lnTo>
                    <a:pt x="97" y="171"/>
                  </a:lnTo>
                  <a:lnTo>
                    <a:pt x="97" y="162"/>
                  </a:lnTo>
                  <a:lnTo>
                    <a:pt x="47" y="72"/>
                  </a:lnTo>
                  <a:lnTo>
                    <a:pt x="0" y="0"/>
                  </a:lnTo>
                  <a:lnTo>
                    <a:pt x="424" y="14"/>
                  </a:lnTo>
                </a:path>
              </a:pathLst>
            </a:custGeom>
            <a:solidFill>
              <a:srgbClr val="FF66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3" name="Freeform 95"/>
            <p:cNvSpPr>
              <a:spLocks/>
            </p:cNvSpPr>
            <p:nvPr/>
          </p:nvSpPr>
          <p:spPr bwMode="auto">
            <a:xfrm>
              <a:off x="6394450" y="2825750"/>
              <a:ext cx="411163" cy="490538"/>
            </a:xfrm>
            <a:custGeom>
              <a:avLst/>
              <a:gdLst>
                <a:gd name="T0" fmla="*/ 249825364 w 300"/>
                <a:gd name="T1" fmla="*/ 21857131 h 348"/>
                <a:gd name="T2" fmla="*/ 291149970 w 300"/>
                <a:gd name="T3" fmla="*/ 99348050 h 348"/>
                <a:gd name="T4" fmla="*/ 561637636 w 300"/>
                <a:gd name="T5" fmla="*/ 339768014 h 348"/>
                <a:gd name="T6" fmla="*/ 311812273 w 300"/>
                <a:gd name="T7" fmla="*/ 689470828 h 348"/>
                <a:gd name="T8" fmla="*/ 311812273 w 300"/>
                <a:gd name="T9" fmla="*/ 590124231 h 348"/>
                <a:gd name="T10" fmla="*/ 270487667 w 300"/>
                <a:gd name="T11" fmla="*/ 514619465 h 348"/>
                <a:gd name="T12" fmla="*/ 69500246 w 300"/>
                <a:gd name="T13" fmla="*/ 393415743 h 348"/>
                <a:gd name="T14" fmla="*/ 140879505 w 300"/>
                <a:gd name="T15" fmla="*/ 339768014 h 348"/>
                <a:gd name="T16" fmla="*/ 182204154 w 300"/>
                <a:gd name="T17" fmla="*/ 242407531 h 348"/>
                <a:gd name="T18" fmla="*/ 140879505 w 300"/>
                <a:gd name="T19" fmla="*/ 242407531 h 348"/>
                <a:gd name="T20" fmla="*/ 140879505 w 300"/>
                <a:gd name="T21" fmla="*/ 218564292 h 348"/>
                <a:gd name="T22" fmla="*/ 88284905 w 300"/>
                <a:gd name="T23" fmla="*/ 196708576 h 348"/>
                <a:gd name="T24" fmla="*/ 88284905 w 300"/>
                <a:gd name="T25" fmla="*/ 99348050 h 348"/>
                <a:gd name="T26" fmla="*/ 0 w 300"/>
                <a:gd name="T27" fmla="*/ 45700376 h 348"/>
                <a:gd name="T28" fmla="*/ 69500246 w 300"/>
                <a:gd name="T29" fmla="*/ 45700376 h 348"/>
                <a:gd name="T30" fmla="*/ 88284905 w 300"/>
                <a:gd name="T31" fmla="*/ 21857131 h 348"/>
                <a:gd name="T32" fmla="*/ 202866457 w 300"/>
                <a:gd name="T33" fmla="*/ 21857131 h 348"/>
                <a:gd name="T34" fmla="*/ 270487667 w 300"/>
                <a:gd name="T35" fmla="*/ 0 h 348"/>
                <a:gd name="T36" fmla="*/ 249825364 w 300"/>
                <a:gd name="T37" fmla="*/ 21857131 h 3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0"/>
                <a:gd name="T58" fmla="*/ 0 h 348"/>
                <a:gd name="T59" fmla="*/ 300 w 300"/>
                <a:gd name="T60" fmla="*/ 348 h 3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0" h="348">
                  <a:moveTo>
                    <a:pt x="133" y="11"/>
                  </a:moveTo>
                  <a:lnTo>
                    <a:pt x="155" y="50"/>
                  </a:lnTo>
                  <a:lnTo>
                    <a:pt x="299" y="171"/>
                  </a:lnTo>
                  <a:lnTo>
                    <a:pt x="166" y="347"/>
                  </a:lnTo>
                  <a:lnTo>
                    <a:pt x="166" y="297"/>
                  </a:lnTo>
                  <a:lnTo>
                    <a:pt x="144" y="259"/>
                  </a:lnTo>
                  <a:lnTo>
                    <a:pt x="37" y="198"/>
                  </a:lnTo>
                  <a:lnTo>
                    <a:pt x="75" y="171"/>
                  </a:lnTo>
                  <a:lnTo>
                    <a:pt x="97" y="122"/>
                  </a:lnTo>
                  <a:lnTo>
                    <a:pt x="75" y="122"/>
                  </a:lnTo>
                  <a:lnTo>
                    <a:pt x="75" y="110"/>
                  </a:lnTo>
                  <a:lnTo>
                    <a:pt x="47" y="99"/>
                  </a:lnTo>
                  <a:lnTo>
                    <a:pt x="47" y="50"/>
                  </a:lnTo>
                  <a:lnTo>
                    <a:pt x="0" y="23"/>
                  </a:lnTo>
                  <a:lnTo>
                    <a:pt x="37" y="23"/>
                  </a:lnTo>
                  <a:lnTo>
                    <a:pt x="47" y="11"/>
                  </a:lnTo>
                  <a:lnTo>
                    <a:pt x="108" y="11"/>
                  </a:lnTo>
                  <a:lnTo>
                    <a:pt x="144" y="0"/>
                  </a:lnTo>
                  <a:lnTo>
                    <a:pt x="133" y="11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4" name="Freeform 96"/>
            <p:cNvSpPr>
              <a:spLocks/>
            </p:cNvSpPr>
            <p:nvPr/>
          </p:nvSpPr>
          <p:spPr bwMode="auto">
            <a:xfrm>
              <a:off x="8370888" y="2255838"/>
              <a:ext cx="595312" cy="573087"/>
            </a:xfrm>
            <a:custGeom>
              <a:avLst/>
              <a:gdLst>
                <a:gd name="T0" fmla="*/ 816577073 w 433"/>
                <a:gd name="T1" fmla="*/ 579804542 h 406"/>
                <a:gd name="T2" fmla="*/ 763650689 w 433"/>
                <a:gd name="T3" fmla="*/ 647548769 h 406"/>
                <a:gd name="T4" fmla="*/ 703163810 w 433"/>
                <a:gd name="T5" fmla="*/ 625631726 h 406"/>
                <a:gd name="T6" fmla="*/ 674810194 w 433"/>
                <a:gd name="T7" fmla="*/ 625631726 h 406"/>
                <a:gd name="T8" fmla="*/ 614323487 w 433"/>
                <a:gd name="T9" fmla="*/ 703337218 h 406"/>
                <a:gd name="T10" fmla="*/ 542494233 w 433"/>
                <a:gd name="T11" fmla="*/ 703337218 h 406"/>
                <a:gd name="T12" fmla="*/ 453653910 w 433"/>
                <a:gd name="T13" fmla="*/ 806944718 h 406"/>
                <a:gd name="T14" fmla="*/ 323228289 w 433"/>
                <a:gd name="T15" fmla="*/ 806944718 h 406"/>
                <a:gd name="T16" fmla="*/ 291095198 w 433"/>
                <a:gd name="T17" fmla="*/ 779051199 h 406"/>
                <a:gd name="T18" fmla="*/ 251400410 w 433"/>
                <a:gd name="T19" fmla="*/ 806944718 h 406"/>
                <a:gd name="T20" fmla="*/ 202253500 w 433"/>
                <a:gd name="T21" fmla="*/ 806944718 h 406"/>
                <a:gd name="T22" fmla="*/ 202253500 w 433"/>
                <a:gd name="T23" fmla="*/ 579804542 h 406"/>
                <a:gd name="T24" fmla="*/ 181461581 w 433"/>
                <a:gd name="T25" fmla="*/ 579804542 h 406"/>
                <a:gd name="T26" fmla="*/ 181461581 w 433"/>
                <a:gd name="T27" fmla="*/ 547926234 h 406"/>
                <a:gd name="T28" fmla="*/ 141766750 w 433"/>
                <a:gd name="T29" fmla="*/ 547926234 h 406"/>
                <a:gd name="T30" fmla="*/ 0 w 433"/>
                <a:gd name="T31" fmla="*/ 259019807 h 406"/>
                <a:gd name="T32" fmla="*/ 49145557 w 433"/>
                <a:gd name="T33" fmla="*/ 203231357 h 406"/>
                <a:gd name="T34" fmla="*/ 162558669 w 433"/>
                <a:gd name="T35" fmla="*/ 159397229 h 406"/>
                <a:gd name="T36" fmla="*/ 181461581 w 433"/>
                <a:gd name="T37" fmla="*/ 181314271 h 406"/>
                <a:gd name="T38" fmla="*/ 230607116 w 433"/>
                <a:gd name="T39" fmla="*/ 103607367 h 406"/>
                <a:gd name="T40" fmla="*/ 181461581 w 433"/>
                <a:gd name="T41" fmla="*/ 0 h 406"/>
                <a:gd name="T42" fmla="*/ 230607116 w 433"/>
                <a:gd name="T43" fmla="*/ 0 h 406"/>
                <a:gd name="T44" fmla="*/ 291095198 w 433"/>
                <a:gd name="T45" fmla="*/ 59773260 h 406"/>
                <a:gd name="T46" fmla="*/ 453653910 w 433"/>
                <a:gd name="T47" fmla="*/ 203231357 h 406"/>
                <a:gd name="T48" fmla="*/ 525483163 w 433"/>
                <a:gd name="T49" fmla="*/ 203231357 h 406"/>
                <a:gd name="T50" fmla="*/ 542494233 w 433"/>
                <a:gd name="T51" fmla="*/ 203231357 h 406"/>
                <a:gd name="T52" fmla="*/ 614323487 w 433"/>
                <a:gd name="T53" fmla="*/ 181314271 h 406"/>
                <a:gd name="T54" fmla="*/ 631334557 w 433"/>
                <a:gd name="T55" fmla="*/ 203231357 h 406"/>
                <a:gd name="T56" fmla="*/ 674810194 w 433"/>
                <a:gd name="T57" fmla="*/ 203231357 h 406"/>
                <a:gd name="T58" fmla="*/ 744749194 w 433"/>
                <a:gd name="T59" fmla="*/ 259019807 h 406"/>
                <a:gd name="T60" fmla="*/ 744749194 w 433"/>
                <a:gd name="T61" fmla="*/ 280936850 h 406"/>
                <a:gd name="T62" fmla="*/ 816577073 w 433"/>
                <a:gd name="T63" fmla="*/ 344694877 h 406"/>
                <a:gd name="T64" fmla="*/ 795785154 w 433"/>
                <a:gd name="T65" fmla="*/ 380559472 h 406"/>
                <a:gd name="T66" fmla="*/ 763650689 w 433"/>
                <a:gd name="T67" fmla="*/ 404469615 h 406"/>
                <a:gd name="T68" fmla="*/ 795785154 w 433"/>
                <a:gd name="T69" fmla="*/ 547926234 h 406"/>
                <a:gd name="T70" fmla="*/ 816577073 w 433"/>
                <a:gd name="T71" fmla="*/ 547926234 h 406"/>
                <a:gd name="T72" fmla="*/ 816577073 w 433"/>
                <a:gd name="T73" fmla="*/ 579804542 h 4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3"/>
                <a:gd name="T112" fmla="*/ 0 h 406"/>
                <a:gd name="T113" fmla="*/ 433 w 433"/>
                <a:gd name="T114" fmla="*/ 406 h 4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3" h="406">
                  <a:moveTo>
                    <a:pt x="432" y="291"/>
                  </a:moveTo>
                  <a:lnTo>
                    <a:pt x="404" y="325"/>
                  </a:lnTo>
                  <a:lnTo>
                    <a:pt x="372" y="314"/>
                  </a:lnTo>
                  <a:lnTo>
                    <a:pt x="357" y="314"/>
                  </a:lnTo>
                  <a:lnTo>
                    <a:pt x="325" y="353"/>
                  </a:lnTo>
                  <a:lnTo>
                    <a:pt x="287" y="353"/>
                  </a:lnTo>
                  <a:lnTo>
                    <a:pt x="240" y="405"/>
                  </a:lnTo>
                  <a:lnTo>
                    <a:pt x="171" y="405"/>
                  </a:lnTo>
                  <a:lnTo>
                    <a:pt x="154" y="391"/>
                  </a:lnTo>
                  <a:lnTo>
                    <a:pt x="133" y="405"/>
                  </a:lnTo>
                  <a:lnTo>
                    <a:pt x="107" y="405"/>
                  </a:lnTo>
                  <a:lnTo>
                    <a:pt x="107" y="291"/>
                  </a:lnTo>
                  <a:lnTo>
                    <a:pt x="96" y="291"/>
                  </a:lnTo>
                  <a:lnTo>
                    <a:pt x="96" y="275"/>
                  </a:lnTo>
                  <a:lnTo>
                    <a:pt x="75" y="275"/>
                  </a:lnTo>
                  <a:lnTo>
                    <a:pt x="0" y="130"/>
                  </a:lnTo>
                  <a:lnTo>
                    <a:pt x="26" y="102"/>
                  </a:lnTo>
                  <a:lnTo>
                    <a:pt x="86" y="80"/>
                  </a:lnTo>
                  <a:lnTo>
                    <a:pt x="96" y="91"/>
                  </a:lnTo>
                  <a:lnTo>
                    <a:pt x="122" y="52"/>
                  </a:lnTo>
                  <a:lnTo>
                    <a:pt x="96" y="0"/>
                  </a:lnTo>
                  <a:lnTo>
                    <a:pt x="122" y="0"/>
                  </a:lnTo>
                  <a:lnTo>
                    <a:pt x="154" y="30"/>
                  </a:lnTo>
                  <a:lnTo>
                    <a:pt x="240" y="102"/>
                  </a:lnTo>
                  <a:lnTo>
                    <a:pt x="278" y="102"/>
                  </a:lnTo>
                  <a:lnTo>
                    <a:pt x="287" y="102"/>
                  </a:lnTo>
                  <a:lnTo>
                    <a:pt x="325" y="91"/>
                  </a:lnTo>
                  <a:lnTo>
                    <a:pt x="334" y="102"/>
                  </a:lnTo>
                  <a:lnTo>
                    <a:pt x="357" y="102"/>
                  </a:lnTo>
                  <a:lnTo>
                    <a:pt x="394" y="130"/>
                  </a:lnTo>
                  <a:lnTo>
                    <a:pt x="394" y="141"/>
                  </a:lnTo>
                  <a:lnTo>
                    <a:pt x="432" y="173"/>
                  </a:lnTo>
                  <a:lnTo>
                    <a:pt x="421" y="191"/>
                  </a:lnTo>
                  <a:lnTo>
                    <a:pt x="404" y="203"/>
                  </a:lnTo>
                  <a:lnTo>
                    <a:pt x="421" y="275"/>
                  </a:lnTo>
                  <a:lnTo>
                    <a:pt x="432" y="275"/>
                  </a:lnTo>
                  <a:lnTo>
                    <a:pt x="432" y="291"/>
                  </a:lnTo>
                </a:path>
              </a:pathLst>
            </a:custGeom>
            <a:solidFill>
              <a:srgbClr val="FF66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5" name="Freeform 97"/>
            <p:cNvSpPr>
              <a:spLocks/>
            </p:cNvSpPr>
            <p:nvPr/>
          </p:nvSpPr>
          <p:spPr bwMode="auto">
            <a:xfrm>
              <a:off x="1219200" y="2995613"/>
              <a:ext cx="744538" cy="492125"/>
            </a:xfrm>
            <a:custGeom>
              <a:avLst/>
              <a:gdLst>
                <a:gd name="T0" fmla="*/ 0 w 541"/>
                <a:gd name="T1" fmla="*/ 693940022 h 348"/>
                <a:gd name="T2" fmla="*/ 20833298 w 541"/>
                <a:gd name="T3" fmla="*/ 593948176 h 348"/>
                <a:gd name="T4" fmla="*/ 130686358 w 541"/>
                <a:gd name="T5" fmla="*/ 647943321 h 348"/>
                <a:gd name="T6" fmla="*/ 162883140 w 541"/>
                <a:gd name="T7" fmla="*/ 617946332 h 348"/>
                <a:gd name="T8" fmla="*/ 223492127 w 541"/>
                <a:gd name="T9" fmla="*/ 473958810 h 348"/>
                <a:gd name="T10" fmla="*/ 272734829 w 541"/>
                <a:gd name="T11" fmla="*/ 449960654 h 348"/>
                <a:gd name="T12" fmla="*/ 314402790 w 541"/>
                <a:gd name="T13" fmla="*/ 499956577 h 348"/>
                <a:gd name="T14" fmla="*/ 367435702 w 541"/>
                <a:gd name="T15" fmla="*/ 449960654 h 348"/>
                <a:gd name="T16" fmla="*/ 293569498 w 541"/>
                <a:gd name="T17" fmla="*/ 355968966 h 348"/>
                <a:gd name="T18" fmla="*/ 367435702 w 541"/>
                <a:gd name="T19" fmla="*/ 319971732 h 348"/>
                <a:gd name="T20" fmla="*/ 342813577 w 541"/>
                <a:gd name="T21" fmla="*/ 301973822 h 348"/>
                <a:gd name="T22" fmla="*/ 314402790 w 541"/>
                <a:gd name="T23" fmla="*/ 255978535 h 348"/>
                <a:gd name="T24" fmla="*/ 223492127 w 541"/>
                <a:gd name="T25" fmla="*/ 255978535 h 348"/>
                <a:gd name="T26" fmla="*/ 223492127 w 541"/>
                <a:gd name="T27" fmla="*/ 219981300 h 348"/>
                <a:gd name="T28" fmla="*/ 223492127 w 541"/>
                <a:gd name="T29" fmla="*/ 175984165 h 348"/>
                <a:gd name="T30" fmla="*/ 272734829 w 541"/>
                <a:gd name="T31" fmla="*/ 197982755 h 348"/>
                <a:gd name="T32" fmla="*/ 314402790 w 541"/>
                <a:gd name="T33" fmla="*/ 175984165 h 348"/>
                <a:gd name="T34" fmla="*/ 314402790 w 541"/>
                <a:gd name="T35" fmla="*/ 75993712 h 348"/>
                <a:gd name="T36" fmla="*/ 367435702 w 541"/>
                <a:gd name="T37" fmla="*/ 53995166 h 348"/>
                <a:gd name="T38" fmla="*/ 407208601 w 541"/>
                <a:gd name="T39" fmla="*/ 21998551 h 348"/>
                <a:gd name="T40" fmla="*/ 818205950 w 541"/>
                <a:gd name="T41" fmla="*/ 21998551 h 348"/>
                <a:gd name="T42" fmla="*/ 818205950 w 541"/>
                <a:gd name="T43" fmla="*/ 0 h 348"/>
                <a:gd name="T44" fmla="*/ 863662658 w 541"/>
                <a:gd name="T45" fmla="*/ 0 h 348"/>
                <a:gd name="T46" fmla="*/ 912906737 w 541"/>
                <a:gd name="T47" fmla="*/ 0 h 348"/>
                <a:gd name="T48" fmla="*/ 912906737 w 541"/>
                <a:gd name="T49" fmla="*/ 53995166 h 348"/>
                <a:gd name="T50" fmla="*/ 1001923715 w 541"/>
                <a:gd name="T51" fmla="*/ 53995166 h 348"/>
                <a:gd name="T52" fmla="*/ 1022758384 w 541"/>
                <a:gd name="T53" fmla="*/ 53995166 h 348"/>
                <a:gd name="T54" fmla="*/ 1001923715 w 541"/>
                <a:gd name="T55" fmla="*/ 693940022 h 348"/>
                <a:gd name="T56" fmla="*/ 0 w 541"/>
                <a:gd name="T57" fmla="*/ 693940022 h 3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41"/>
                <a:gd name="T88" fmla="*/ 0 h 348"/>
                <a:gd name="T89" fmla="*/ 541 w 541"/>
                <a:gd name="T90" fmla="*/ 348 h 3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41" h="348">
                  <a:moveTo>
                    <a:pt x="0" y="347"/>
                  </a:moveTo>
                  <a:lnTo>
                    <a:pt x="11" y="297"/>
                  </a:lnTo>
                  <a:lnTo>
                    <a:pt x="69" y="324"/>
                  </a:lnTo>
                  <a:lnTo>
                    <a:pt x="86" y="309"/>
                  </a:lnTo>
                  <a:lnTo>
                    <a:pt x="118" y="237"/>
                  </a:lnTo>
                  <a:lnTo>
                    <a:pt x="144" y="225"/>
                  </a:lnTo>
                  <a:lnTo>
                    <a:pt x="166" y="250"/>
                  </a:lnTo>
                  <a:lnTo>
                    <a:pt x="194" y="225"/>
                  </a:lnTo>
                  <a:lnTo>
                    <a:pt x="155" y="178"/>
                  </a:lnTo>
                  <a:lnTo>
                    <a:pt x="194" y="160"/>
                  </a:lnTo>
                  <a:lnTo>
                    <a:pt x="181" y="151"/>
                  </a:lnTo>
                  <a:lnTo>
                    <a:pt x="166" y="128"/>
                  </a:lnTo>
                  <a:lnTo>
                    <a:pt x="118" y="128"/>
                  </a:lnTo>
                  <a:lnTo>
                    <a:pt x="118" y="110"/>
                  </a:lnTo>
                  <a:lnTo>
                    <a:pt x="118" y="88"/>
                  </a:lnTo>
                  <a:lnTo>
                    <a:pt x="144" y="99"/>
                  </a:lnTo>
                  <a:lnTo>
                    <a:pt x="166" y="88"/>
                  </a:lnTo>
                  <a:lnTo>
                    <a:pt x="166" y="38"/>
                  </a:lnTo>
                  <a:lnTo>
                    <a:pt x="194" y="27"/>
                  </a:lnTo>
                  <a:lnTo>
                    <a:pt x="215" y="11"/>
                  </a:lnTo>
                  <a:lnTo>
                    <a:pt x="432" y="11"/>
                  </a:lnTo>
                  <a:lnTo>
                    <a:pt x="432" y="0"/>
                  </a:lnTo>
                  <a:lnTo>
                    <a:pt x="456" y="0"/>
                  </a:lnTo>
                  <a:lnTo>
                    <a:pt x="482" y="0"/>
                  </a:lnTo>
                  <a:lnTo>
                    <a:pt x="482" y="27"/>
                  </a:lnTo>
                  <a:lnTo>
                    <a:pt x="529" y="27"/>
                  </a:lnTo>
                  <a:lnTo>
                    <a:pt x="540" y="27"/>
                  </a:lnTo>
                  <a:lnTo>
                    <a:pt x="529" y="347"/>
                  </a:lnTo>
                  <a:lnTo>
                    <a:pt x="0" y="347"/>
                  </a:lnTo>
                </a:path>
              </a:pathLst>
            </a:custGeom>
            <a:solidFill>
              <a:srgbClr val="00B0F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6" name="Freeform 98"/>
            <p:cNvSpPr>
              <a:spLocks/>
            </p:cNvSpPr>
            <p:nvPr/>
          </p:nvSpPr>
          <p:spPr bwMode="auto">
            <a:xfrm>
              <a:off x="5792788" y="1804988"/>
              <a:ext cx="406400" cy="404812"/>
            </a:xfrm>
            <a:custGeom>
              <a:avLst/>
              <a:gdLst>
                <a:gd name="T0" fmla="*/ 442200385 w 295"/>
                <a:gd name="T1" fmla="*/ 502861392 h 286"/>
                <a:gd name="T2" fmla="*/ 421323832 w 295"/>
                <a:gd name="T3" fmla="*/ 548940584 h 286"/>
                <a:gd name="T4" fmla="*/ 351103366 w 295"/>
                <a:gd name="T5" fmla="*/ 524899574 h 286"/>
                <a:gd name="T6" fmla="*/ 351103366 w 295"/>
                <a:gd name="T7" fmla="*/ 548940584 h 286"/>
                <a:gd name="T8" fmla="*/ 280882985 w 295"/>
                <a:gd name="T9" fmla="*/ 548940584 h 286"/>
                <a:gd name="T10" fmla="*/ 218253327 w 295"/>
                <a:gd name="T11" fmla="*/ 570978767 h 286"/>
                <a:gd name="T12" fmla="*/ 189786052 w 295"/>
                <a:gd name="T13" fmla="*/ 570978767 h 286"/>
                <a:gd name="T14" fmla="*/ 144237543 w 295"/>
                <a:gd name="T15" fmla="*/ 570978767 h 286"/>
                <a:gd name="T16" fmla="*/ 0 w 295"/>
                <a:gd name="T17" fmla="*/ 226387564 h 286"/>
                <a:gd name="T18" fmla="*/ 144237543 w 295"/>
                <a:gd name="T19" fmla="*/ 100171156 h 286"/>
                <a:gd name="T20" fmla="*/ 239129880 w 295"/>
                <a:gd name="T21" fmla="*/ 46079203 h 286"/>
                <a:gd name="T22" fmla="*/ 256211072 w 295"/>
                <a:gd name="T23" fmla="*/ 0 h 286"/>
                <a:gd name="T24" fmla="*/ 483953491 w 295"/>
                <a:gd name="T25" fmla="*/ 22038188 h 286"/>
                <a:gd name="T26" fmla="*/ 463076938 w 295"/>
                <a:gd name="T27" fmla="*/ 244418676 h 286"/>
                <a:gd name="T28" fmla="*/ 483953491 w 295"/>
                <a:gd name="T29" fmla="*/ 298512010 h 286"/>
                <a:gd name="T30" fmla="*/ 533297318 w 295"/>
                <a:gd name="T31" fmla="*/ 298512010 h 286"/>
                <a:gd name="T32" fmla="*/ 557969232 w 295"/>
                <a:gd name="T33" fmla="*/ 326560091 h 286"/>
                <a:gd name="T34" fmla="*/ 557969232 w 295"/>
                <a:gd name="T35" fmla="*/ 344589787 h 286"/>
                <a:gd name="T36" fmla="*/ 516217504 w 295"/>
                <a:gd name="T37" fmla="*/ 344589787 h 286"/>
                <a:gd name="T38" fmla="*/ 516217504 w 295"/>
                <a:gd name="T39" fmla="*/ 426731291 h 286"/>
                <a:gd name="T40" fmla="*/ 557969232 w 295"/>
                <a:gd name="T41" fmla="*/ 426731291 h 286"/>
                <a:gd name="T42" fmla="*/ 516217504 w 295"/>
                <a:gd name="T43" fmla="*/ 444762402 h 286"/>
                <a:gd name="T44" fmla="*/ 516217504 w 295"/>
                <a:gd name="T45" fmla="*/ 502861392 h 286"/>
                <a:gd name="T46" fmla="*/ 442200385 w 295"/>
                <a:gd name="T47" fmla="*/ 502861392 h 2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95"/>
                <a:gd name="T73" fmla="*/ 0 h 286"/>
                <a:gd name="T74" fmla="*/ 295 w 295"/>
                <a:gd name="T75" fmla="*/ 286 h 28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95" h="286">
                  <a:moveTo>
                    <a:pt x="233" y="251"/>
                  </a:moveTo>
                  <a:lnTo>
                    <a:pt x="222" y="274"/>
                  </a:lnTo>
                  <a:lnTo>
                    <a:pt x="185" y="262"/>
                  </a:lnTo>
                  <a:lnTo>
                    <a:pt x="185" y="274"/>
                  </a:lnTo>
                  <a:lnTo>
                    <a:pt x="148" y="274"/>
                  </a:lnTo>
                  <a:lnTo>
                    <a:pt x="115" y="285"/>
                  </a:lnTo>
                  <a:lnTo>
                    <a:pt x="100" y="285"/>
                  </a:lnTo>
                  <a:lnTo>
                    <a:pt x="76" y="285"/>
                  </a:lnTo>
                  <a:lnTo>
                    <a:pt x="0" y="113"/>
                  </a:lnTo>
                  <a:lnTo>
                    <a:pt x="76" y="50"/>
                  </a:lnTo>
                  <a:lnTo>
                    <a:pt x="126" y="23"/>
                  </a:lnTo>
                  <a:lnTo>
                    <a:pt x="135" y="0"/>
                  </a:lnTo>
                  <a:lnTo>
                    <a:pt x="255" y="11"/>
                  </a:lnTo>
                  <a:lnTo>
                    <a:pt x="244" y="122"/>
                  </a:lnTo>
                  <a:lnTo>
                    <a:pt x="255" y="149"/>
                  </a:lnTo>
                  <a:lnTo>
                    <a:pt x="281" y="149"/>
                  </a:lnTo>
                  <a:lnTo>
                    <a:pt x="294" y="163"/>
                  </a:lnTo>
                  <a:lnTo>
                    <a:pt x="294" y="172"/>
                  </a:lnTo>
                  <a:lnTo>
                    <a:pt x="272" y="172"/>
                  </a:lnTo>
                  <a:lnTo>
                    <a:pt x="272" y="213"/>
                  </a:lnTo>
                  <a:lnTo>
                    <a:pt x="294" y="213"/>
                  </a:lnTo>
                  <a:lnTo>
                    <a:pt x="272" y="222"/>
                  </a:lnTo>
                  <a:lnTo>
                    <a:pt x="272" y="251"/>
                  </a:lnTo>
                  <a:lnTo>
                    <a:pt x="233" y="251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7" name="Freeform 100"/>
            <p:cNvSpPr>
              <a:spLocks/>
            </p:cNvSpPr>
            <p:nvPr/>
          </p:nvSpPr>
          <p:spPr bwMode="auto">
            <a:xfrm>
              <a:off x="9575800" y="1598613"/>
              <a:ext cx="968375" cy="239712"/>
            </a:xfrm>
            <a:custGeom>
              <a:avLst/>
              <a:gdLst>
                <a:gd name="T0" fmla="*/ 1150903330 w 705"/>
                <a:gd name="T1" fmla="*/ 22131514 h 169"/>
                <a:gd name="T2" fmla="*/ 1165996239 w 705"/>
                <a:gd name="T3" fmla="*/ 0 h 169"/>
                <a:gd name="T4" fmla="*/ 1328254626 w 705"/>
                <a:gd name="T5" fmla="*/ 0 h 169"/>
                <a:gd name="T6" fmla="*/ 1254673261 w 705"/>
                <a:gd name="T7" fmla="*/ 0 h 169"/>
                <a:gd name="T8" fmla="*/ 1239578978 w 705"/>
                <a:gd name="T9" fmla="*/ 44261610 h 169"/>
                <a:gd name="T10" fmla="*/ 1165996239 w 705"/>
                <a:gd name="T11" fmla="*/ 44261610 h 169"/>
                <a:gd name="T12" fmla="*/ 1077320592 w 705"/>
                <a:gd name="T13" fmla="*/ 171011091 h 169"/>
                <a:gd name="T14" fmla="*/ 1056567155 w 705"/>
                <a:gd name="T15" fmla="*/ 193142644 h 169"/>
                <a:gd name="T16" fmla="*/ 967890134 w 705"/>
                <a:gd name="T17" fmla="*/ 193142644 h 169"/>
                <a:gd name="T18" fmla="*/ 967890134 w 705"/>
                <a:gd name="T19" fmla="*/ 239415554 h 169"/>
                <a:gd name="T20" fmla="*/ 894308769 w 705"/>
                <a:gd name="T21" fmla="*/ 239415554 h 169"/>
                <a:gd name="T22" fmla="*/ 784878311 w 705"/>
                <a:gd name="T23" fmla="*/ 337999560 h 169"/>
                <a:gd name="T24" fmla="*/ 692427891 w 705"/>
                <a:gd name="T25" fmla="*/ 293736543 h 169"/>
                <a:gd name="T26" fmla="*/ 603752243 w 705"/>
                <a:gd name="T27" fmla="*/ 337999560 h 169"/>
                <a:gd name="T28" fmla="*/ 509416068 w 705"/>
                <a:gd name="T29" fmla="*/ 337999560 h 169"/>
                <a:gd name="T30" fmla="*/ 469795121 w 705"/>
                <a:gd name="T31" fmla="*/ 337999560 h 169"/>
                <a:gd name="T32" fmla="*/ 494321785 w 705"/>
                <a:gd name="T33" fmla="*/ 293736543 h 169"/>
                <a:gd name="T34" fmla="*/ 469795121 w 705"/>
                <a:gd name="T35" fmla="*/ 293736543 h 169"/>
                <a:gd name="T36" fmla="*/ 452814912 w 705"/>
                <a:gd name="T37" fmla="*/ 293736543 h 169"/>
                <a:gd name="T38" fmla="*/ 420740420 w 705"/>
                <a:gd name="T39" fmla="*/ 275630492 h 169"/>
                <a:gd name="T40" fmla="*/ 399985610 w 705"/>
                <a:gd name="T41" fmla="*/ 293736543 h 169"/>
                <a:gd name="T42" fmla="*/ 399985610 w 705"/>
                <a:gd name="T43" fmla="*/ 275630492 h 169"/>
                <a:gd name="T44" fmla="*/ 149051447 w 705"/>
                <a:gd name="T45" fmla="*/ 293736543 h 169"/>
                <a:gd name="T46" fmla="*/ 73582760 w 705"/>
                <a:gd name="T47" fmla="*/ 275630492 h 169"/>
                <a:gd name="T48" fmla="*/ 20753442 w 705"/>
                <a:gd name="T49" fmla="*/ 293736543 h 169"/>
                <a:gd name="T50" fmla="*/ 0 w 705"/>
                <a:gd name="T51" fmla="*/ 239415554 h 169"/>
                <a:gd name="T52" fmla="*/ 109430501 w 705"/>
                <a:gd name="T53" fmla="*/ 193142644 h 169"/>
                <a:gd name="T54" fmla="*/ 109430501 w 705"/>
                <a:gd name="T55" fmla="*/ 171011091 h 169"/>
                <a:gd name="T56" fmla="*/ 130183937 w 705"/>
                <a:gd name="T57" fmla="*/ 144856961 h 169"/>
                <a:gd name="T58" fmla="*/ 149051447 w 705"/>
                <a:gd name="T59" fmla="*/ 22131514 h 169"/>
                <a:gd name="T60" fmla="*/ 1150903330 w 705"/>
                <a:gd name="T61" fmla="*/ 22131514 h 1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05"/>
                <a:gd name="T94" fmla="*/ 0 h 169"/>
                <a:gd name="T95" fmla="*/ 705 w 705"/>
                <a:gd name="T96" fmla="*/ 169 h 16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05" h="169">
                  <a:moveTo>
                    <a:pt x="610" y="11"/>
                  </a:moveTo>
                  <a:lnTo>
                    <a:pt x="618" y="0"/>
                  </a:lnTo>
                  <a:lnTo>
                    <a:pt x="704" y="0"/>
                  </a:lnTo>
                  <a:lnTo>
                    <a:pt x="665" y="0"/>
                  </a:lnTo>
                  <a:lnTo>
                    <a:pt x="657" y="22"/>
                  </a:lnTo>
                  <a:lnTo>
                    <a:pt x="618" y="22"/>
                  </a:lnTo>
                  <a:lnTo>
                    <a:pt x="571" y="85"/>
                  </a:lnTo>
                  <a:lnTo>
                    <a:pt x="560" y="96"/>
                  </a:lnTo>
                  <a:lnTo>
                    <a:pt x="513" y="96"/>
                  </a:lnTo>
                  <a:lnTo>
                    <a:pt x="513" y="119"/>
                  </a:lnTo>
                  <a:lnTo>
                    <a:pt x="474" y="119"/>
                  </a:lnTo>
                  <a:lnTo>
                    <a:pt x="416" y="168"/>
                  </a:lnTo>
                  <a:lnTo>
                    <a:pt x="367" y="146"/>
                  </a:lnTo>
                  <a:lnTo>
                    <a:pt x="320" y="168"/>
                  </a:lnTo>
                  <a:lnTo>
                    <a:pt x="270" y="168"/>
                  </a:lnTo>
                  <a:lnTo>
                    <a:pt x="249" y="168"/>
                  </a:lnTo>
                  <a:lnTo>
                    <a:pt x="262" y="146"/>
                  </a:lnTo>
                  <a:lnTo>
                    <a:pt x="249" y="146"/>
                  </a:lnTo>
                  <a:lnTo>
                    <a:pt x="240" y="146"/>
                  </a:lnTo>
                  <a:lnTo>
                    <a:pt x="223" y="137"/>
                  </a:lnTo>
                  <a:lnTo>
                    <a:pt x="212" y="146"/>
                  </a:lnTo>
                  <a:lnTo>
                    <a:pt x="212" y="137"/>
                  </a:lnTo>
                  <a:lnTo>
                    <a:pt x="79" y="146"/>
                  </a:lnTo>
                  <a:lnTo>
                    <a:pt x="39" y="137"/>
                  </a:lnTo>
                  <a:lnTo>
                    <a:pt x="11" y="146"/>
                  </a:lnTo>
                  <a:lnTo>
                    <a:pt x="0" y="119"/>
                  </a:lnTo>
                  <a:lnTo>
                    <a:pt x="58" y="96"/>
                  </a:lnTo>
                  <a:lnTo>
                    <a:pt x="58" y="85"/>
                  </a:lnTo>
                  <a:lnTo>
                    <a:pt x="69" y="72"/>
                  </a:lnTo>
                  <a:lnTo>
                    <a:pt x="79" y="11"/>
                  </a:lnTo>
                  <a:lnTo>
                    <a:pt x="610" y="11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8" name="Freeform 102"/>
            <p:cNvSpPr>
              <a:spLocks/>
            </p:cNvSpPr>
            <p:nvPr/>
          </p:nvSpPr>
          <p:spPr bwMode="auto">
            <a:xfrm>
              <a:off x="1382713" y="2716213"/>
              <a:ext cx="765175" cy="334962"/>
            </a:xfrm>
            <a:custGeom>
              <a:avLst/>
              <a:gdLst>
                <a:gd name="T0" fmla="*/ 117425453 w 556"/>
                <a:gd name="T1" fmla="*/ 449445571 h 237"/>
                <a:gd name="T2" fmla="*/ 70076809 w 556"/>
                <a:gd name="T3" fmla="*/ 395512463 h 237"/>
                <a:gd name="T4" fmla="*/ 28409184 w 556"/>
                <a:gd name="T5" fmla="*/ 395512463 h 237"/>
                <a:gd name="T6" fmla="*/ 49243690 w 556"/>
                <a:gd name="T7" fmla="*/ 449445571 h 237"/>
                <a:gd name="T8" fmla="*/ 0 w 556"/>
                <a:gd name="T9" fmla="*/ 449445571 h 237"/>
                <a:gd name="T10" fmla="*/ 0 w 556"/>
                <a:gd name="T11" fmla="*/ 373539244 h 237"/>
                <a:gd name="T12" fmla="*/ 89016258 w 556"/>
                <a:gd name="T13" fmla="*/ 295635777 h 237"/>
                <a:gd name="T14" fmla="*/ 142047288 w 556"/>
                <a:gd name="T15" fmla="*/ 295635777 h 237"/>
                <a:gd name="T16" fmla="*/ 142047288 w 556"/>
                <a:gd name="T17" fmla="*/ 417484269 h 237"/>
                <a:gd name="T18" fmla="*/ 232957237 w 556"/>
                <a:gd name="T19" fmla="*/ 373539244 h 237"/>
                <a:gd name="T20" fmla="*/ 183714945 w 556"/>
                <a:gd name="T21" fmla="*/ 251689340 h 237"/>
                <a:gd name="T22" fmla="*/ 183714945 w 556"/>
                <a:gd name="T23" fmla="*/ 151812698 h 237"/>
                <a:gd name="T24" fmla="*/ 272731181 w 556"/>
                <a:gd name="T25" fmla="*/ 151812698 h 237"/>
                <a:gd name="T26" fmla="*/ 321973474 w 556"/>
                <a:gd name="T27" fmla="*/ 197756232 h 237"/>
                <a:gd name="T28" fmla="*/ 367428513 w 556"/>
                <a:gd name="T29" fmla="*/ 229716121 h 237"/>
                <a:gd name="T30" fmla="*/ 395839063 w 556"/>
                <a:gd name="T31" fmla="*/ 197756232 h 237"/>
                <a:gd name="T32" fmla="*/ 431824292 w 556"/>
                <a:gd name="T33" fmla="*/ 97879590 h 237"/>
                <a:gd name="T34" fmla="*/ 456446126 w 556"/>
                <a:gd name="T35" fmla="*/ 97879590 h 237"/>
                <a:gd name="T36" fmla="*/ 545462363 w 556"/>
                <a:gd name="T37" fmla="*/ 31959900 h 237"/>
                <a:gd name="T38" fmla="*/ 598493371 w 556"/>
                <a:gd name="T39" fmla="*/ 31959900 h 237"/>
                <a:gd name="T40" fmla="*/ 615539150 w 556"/>
                <a:gd name="T41" fmla="*/ 0 h 237"/>
                <a:gd name="T42" fmla="*/ 640159609 w 556"/>
                <a:gd name="T43" fmla="*/ 0 h 237"/>
                <a:gd name="T44" fmla="*/ 655311718 w 556"/>
                <a:gd name="T45" fmla="*/ 31959900 h 237"/>
                <a:gd name="T46" fmla="*/ 704555387 w 556"/>
                <a:gd name="T47" fmla="*/ 0 h 237"/>
                <a:gd name="T48" fmla="*/ 750010512 w 556"/>
                <a:gd name="T49" fmla="*/ 31959900 h 237"/>
                <a:gd name="T50" fmla="*/ 818192254 w 556"/>
                <a:gd name="T51" fmla="*/ 0 h 237"/>
                <a:gd name="T52" fmla="*/ 839026749 w 556"/>
                <a:gd name="T53" fmla="*/ 53933130 h 237"/>
                <a:gd name="T54" fmla="*/ 871223262 w 556"/>
                <a:gd name="T55" fmla="*/ 31959900 h 237"/>
                <a:gd name="T56" fmla="*/ 912890876 w 556"/>
                <a:gd name="T57" fmla="*/ 75906349 h 237"/>
                <a:gd name="T58" fmla="*/ 962134545 w 556"/>
                <a:gd name="T59" fmla="*/ 75906349 h 237"/>
                <a:gd name="T60" fmla="*/ 1001907113 w 556"/>
                <a:gd name="T61" fmla="*/ 97879590 h 237"/>
                <a:gd name="T62" fmla="*/ 1051150781 w 556"/>
                <a:gd name="T63" fmla="*/ 197756232 h 237"/>
                <a:gd name="T64" fmla="*/ 1051150781 w 556"/>
                <a:gd name="T65" fmla="*/ 395512463 h 237"/>
                <a:gd name="T66" fmla="*/ 928042986 w 556"/>
                <a:gd name="T67" fmla="*/ 395512463 h 237"/>
                <a:gd name="T68" fmla="*/ 871223262 w 556"/>
                <a:gd name="T69" fmla="*/ 417484269 h 237"/>
                <a:gd name="T70" fmla="*/ 799252805 w 556"/>
                <a:gd name="T71" fmla="*/ 449445571 h 237"/>
                <a:gd name="T72" fmla="*/ 778419686 w 556"/>
                <a:gd name="T73" fmla="*/ 449445571 h 237"/>
                <a:gd name="T74" fmla="*/ 689403277 w 556"/>
                <a:gd name="T75" fmla="*/ 449445571 h 237"/>
                <a:gd name="T76" fmla="*/ 689403277 w 556"/>
                <a:gd name="T77" fmla="*/ 395512463 h 237"/>
                <a:gd name="T78" fmla="*/ 640159609 w 556"/>
                <a:gd name="T79" fmla="*/ 395512463 h 237"/>
                <a:gd name="T80" fmla="*/ 598493371 w 556"/>
                <a:gd name="T81" fmla="*/ 395512463 h 237"/>
                <a:gd name="T82" fmla="*/ 598493371 w 556"/>
                <a:gd name="T83" fmla="*/ 417484269 h 237"/>
                <a:gd name="T84" fmla="*/ 183714945 w 556"/>
                <a:gd name="T85" fmla="*/ 417484269 h 237"/>
                <a:gd name="T86" fmla="*/ 142047288 w 556"/>
                <a:gd name="T87" fmla="*/ 449445571 h 237"/>
                <a:gd name="T88" fmla="*/ 89016258 w 556"/>
                <a:gd name="T89" fmla="*/ 471418790 h 237"/>
                <a:gd name="T90" fmla="*/ 117425453 w 556"/>
                <a:gd name="T91" fmla="*/ 449445571 h 2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56"/>
                <a:gd name="T139" fmla="*/ 0 h 237"/>
                <a:gd name="T140" fmla="*/ 556 w 556"/>
                <a:gd name="T141" fmla="*/ 237 h 23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56" h="237">
                  <a:moveTo>
                    <a:pt x="62" y="225"/>
                  </a:moveTo>
                  <a:lnTo>
                    <a:pt x="37" y="198"/>
                  </a:lnTo>
                  <a:lnTo>
                    <a:pt x="15" y="198"/>
                  </a:lnTo>
                  <a:lnTo>
                    <a:pt x="26" y="225"/>
                  </a:lnTo>
                  <a:lnTo>
                    <a:pt x="0" y="225"/>
                  </a:lnTo>
                  <a:lnTo>
                    <a:pt x="0" y="187"/>
                  </a:lnTo>
                  <a:lnTo>
                    <a:pt x="47" y="148"/>
                  </a:lnTo>
                  <a:lnTo>
                    <a:pt x="75" y="148"/>
                  </a:lnTo>
                  <a:lnTo>
                    <a:pt x="75" y="209"/>
                  </a:lnTo>
                  <a:lnTo>
                    <a:pt x="123" y="187"/>
                  </a:lnTo>
                  <a:lnTo>
                    <a:pt x="97" y="126"/>
                  </a:lnTo>
                  <a:lnTo>
                    <a:pt x="97" y="76"/>
                  </a:lnTo>
                  <a:lnTo>
                    <a:pt x="144" y="76"/>
                  </a:lnTo>
                  <a:lnTo>
                    <a:pt x="170" y="99"/>
                  </a:lnTo>
                  <a:lnTo>
                    <a:pt x="194" y="115"/>
                  </a:lnTo>
                  <a:lnTo>
                    <a:pt x="209" y="99"/>
                  </a:lnTo>
                  <a:lnTo>
                    <a:pt x="228" y="49"/>
                  </a:lnTo>
                  <a:lnTo>
                    <a:pt x="241" y="49"/>
                  </a:lnTo>
                  <a:lnTo>
                    <a:pt x="288" y="16"/>
                  </a:lnTo>
                  <a:lnTo>
                    <a:pt x="316" y="16"/>
                  </a:lnTo>
                  <a:lnTo>
                    <a:pt x="325" y="0"/>
                  </a:lnTo>
                  <a:lnTo>
                    <a:pt x="338" y="0"/>
                  </a:lnTo>
                  <a:lnTo>
                    <a:pt x="346" y="16"/>
                  </a:lnTo>
                  <a:lnTo>
                    <a:pt x="372" y="0"/>
                  </a:lnTo>
                  <a:lnTo>
                    <a:pt x="396" y="16"/>
                  </a:lnTo>
                  <a:lnTo>
                    <a:pt x="432" y="0"/>
                  </a:lnTo>
                  <a:lnTo>
                    <a:pt x="443" y="27"/>
                  </a:lnTo>
                  <a:lnTo>
                    <a:pt x="460" y="16"/>
                  </a:lnTo>
                  <a:lnTo>
                    <a:pt x="482" y="38"/>
                  </a:lnTo>
                  <a:lnTo>
                    <a:pt x="508" y="38"/>
                  </a:lnTo>
                  <a:lnTo>
                    <a:pt x="529" y="49"/>
                  </a:lnTo>
                  <a:lnTo>
                    <a:pt x="555" y="99"/>
                  </a:lnTo>
                  <a:lnTo>
                    <a:pt x="555" y="198"/>
                  </a:lnTo>
                  <a:lnTo>
                    <a:pt x="490" y="198"/>
                  </a:lnTo>
                  <a:lnTo>
                    <a:pt x="460" y="209"/>
                  </a:lnTo>
                  <a:lnTo>
                    <a:pt x="422" y="225"/>
                  </a:lnTo>
                  <a:lnTo>
                    <a:pt x="411" y="225"/>
                  </a:lnTo>
                  <a:lnTo>
                    <a:pt x="364" y="225"/>
                  </a:lnTo>
                  <a:lnTo>
                    <a:pt x="364" y="198"/>
                  </a:lnTo>
                  <a:lnTo>
                    <a:pt x="338" y="198"/>
                  </a:lnTo>
                  <a:lnTo>
                    <a:pt x="316" y="198"/>
                  </a:lnTo>
                  <a:lnTo>
                    <a:pt x="316" y="209"/>
                  </a:lnTo>
                  <a:lnTo>
                    <a:pt x="97" y="209"/>
                  </a:lnTo>
                  <a:lnTo>
                    <a:pt x="75" y="225"/>
                  </a:lnTo>
                  <a:lnTo>
                    <a:pt x="47" y="236"/>
                  </a:lnTo>
                  <a:lnTo>
                    <a:pt x="62" y="225"/>
                  </a:lnTo>
                </a:path>
              </a:pathLst>
            </a:custGeom>
            <a:solidFill>
              <a:srgbClr val="00B0F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69" name="Freeform 103"/>
            <p:cNvSpPr>
              <a:spLocks/>
            </p:cNvSpPr>
            <p:nvPr/>
          </p:nvSpPr>
          <p:spPr bwMode="auto">
            <a:xfrm>
              <a:off x="5630863" y="1735138"/>
              <a:ext cx="347662" cy="231775"/>
            </a:xfrm>
            <a:custGeom>
              <a:avLst/>
              <a:gdLst>
                <a:gd name="T0" fmla="*/ 162395260 w 253"/>
                <a:gd name="T1" fmla="*/ 0 h 163"/>
                <a:gd name="T2" fmla="*/ 186943257 w 253"/>
                <a:gd name="T3" fmla="*/ 78853260 h 163"/>
                <a:gd name="T4" fmla="*/ 475854518 w 253"/>
                <a:gd name="T5" fmla="*/ 101095143 h 163"/>
                <a:gd name="T6" fmla="*/ 458858935 w 253"/>
                <a:gd name="T7" fmla="*/ 147598006 h 163"/>
                <a:gd name="T8" fmla="*/ 370108955 w 253"/>
                <a:gd name="T9" fmla="*/ 198144889 h 163"/>
                <a:gd name="T10" fmla="*/ 222821143 w 253"/>
                <a:gd name="T11" fmla="*/ 327546387 h 163"/>
                <a:gd name="T12" fmla="*/ 94415675 w 253"/>
                <a:gd name="T13" fmla="*/ 244649174 h 163"/>
                <a:gd name="T14" fmla="*/ 41542174 w 253"/>
                <a:gd name="T15" fmla="*/ 305305949 h 163"/>
                <a:gd name="T16" fmla="*/ 0 w 253"/>
                <a:gd name="T17" fmla="*/ 244649174 h 163"/>
                <a:gd name="T18" fmla="*/ 41542174 w 253"/>
                <a:gd name="T19" fmla="*/ 46502875 h 163"/>
                <a:gd name="T20" fmla="*/ 94415675 w 253"/>
                <a:gd name="T21" fmla="*/ 46502875 h 163"/>
                <a:gd name="T22" fmla="*/ 94415675 w 253"/>
                <a:gd name="T23" fmla="*/ 0 h 163"/>
                <a:gd name="T24" fmla="*/ 162395260 w 253"/>
                <a:gd name="T25" fmla="*/ 0 h 1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3"/>
                <a:gd name="T40" fmla="*/ 0 h 163"/>
                <a:gd name="T41" fmla="*/ 253 w 253"/>
                <a:gd name="T42" fmla="*/ 163 h 1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3" h="163">
                  <a:moveTo>
                    <a:pt x="86" y="0"/>
                  </a:moveTo>
                  <a:lnTo>
                    <a:pt x="99" y="39"/>
                  </a:lnTo>
                  <a:lnTo>
                    <a:pt x="252" y="50"/>
                  </a:lnTo>
                  <a:lnTo>
                    <a:pt x="243" y="73"/>
                  </a:lnTo>
                  <a:lnTo>
                    <a:pt x="196" y="98"/>
                  </a:lnTo>
                  <a:lnTo>
                    <a:pt x="118" y="162"/>
                  </a:lnTo>
                  <a:lnTo>
                    <a:pt x="50" y="121"/>
                  </a:lnTo>
                  <a:lnTo>
                    <a:pt x="22" y="151"/>
                  </a:lnTo>
                  <a:lnTo>
                    <a:pt x="0" y="121"/>
                  </a:lnTo>
                  <a:lnTo>
                    <a:pt x="22" y="23"/>
                  </a:lnTo>
                  <a:lnTo>
                    <a:pt x="50" y="23"/>
                  </a:lnTo>
                  <a:lnTo>
                    <a:pt x="50" y="0"/>
                  </a:lnTo>
                  <a:lnTo>
                    <a:pt x="86" y="0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0" name="Freeform 104"/>
            <p:cNvSpPr>
              <a:spLocks/>
            </p:cNvSpPr>
            <p:nvPr/>
          </p:nvSpPr>
          <p:spPr bwMode="auto">
            <a:xfrm>
              <a:off x="9671050" y="2001838"/>
              <a:ext cx="434975" cy="368300"/>
            </a:xfrm>
            <a:custGeom>
              <a:avLst/>
              <a:gdLst>
                <a:gd name="T0" fmla="*/ 564638799 w 316"/>
                <a:gd name="T1" fmla="*/ 217044398 h 261"/>
                <a:gd name="T2" fmla="*/ 547585308 w 316"/>
                <a:gd name="T3" fmla="*/ 217044398 h 261"/>
                <a:gd name="T4" fmla="*/ 522954170 w 316"/>
                <a:gd name="T5" fmla="*/ 217044398 h 261"/>
                <a:gd name="T6" fmla="*/ 475584585 w 316"/>
                <a:gd name="T7" fmla="*/ 217044398 h 261"/>
                <a:gd name="T8" fmla="*/ 365688744 w 316"/>
                <a:gd name="T9" fmla="*/ 264834475 h 261"/>
                <a:gd name="T10" fmla="*/ 234949814 w 316"/>
                <a:gd name="T11" fmla="*/ 418158770 h 261"/>
                <a:gd name="T12" fmla="*/ 73896189 w 316"/>
                <a:gd name="T13" fmla="*/ 517721079 h 261"/>
                <a:gd name="T14" fmla="*/ 0 w 316"/>
                <a:gd name="T15" fmla="*/ 463957771 h 261"/>
                <a:gd name="T16" fmla="*/ 20843008 w 316"/>
                <a:gd name="T17" fmla="*/ 360413220 h 261"/>
                <a:gd name="T18" fmla="*/ 73896189 w 316"/>
                <a:gd name="T19" fmla="*/ 320588860 h 261"/>
                <a:gd name="T20" fmla="*/ 20843008 w 316"/>
                <a:gd name="T21" fmla="*/ 264834475 h 261"/>
                <a:gd name="T22" fmla="*/ 142107422 w 316"/>
                <a:gd name="T23" fmla="*/ 189167911 h 261"/>
                <a:gd name="T24" fmla="*/ 272844932 w 316"/>
                <a:gd name="T25" fmla="*/ 167263199 h 261"/>
                <a:gd name="T26" fmla="*/ 291792491 w 316"/>
                <a:gd name="T27" fmla="*/ 167263199 h 261"/>
                <a:gd name="T28" fmla="*/ 414952397 w 316"/>
                <a:gd name="T29" fmla="*/ 17921108 h 261"/>
                <a:gd name="T30" fmla="*/ 454742958 w 316"/>
                <a:gd name="T31" fmla="*/ 0 h 261"/>
                <a:gd name="T32" fmla="*/ 547585308 w 316"/>
                <a:gd name="T33" fmla="*/ 45799012 h 261"/>
                <a:gd name="T34" fmla="*/ 522954170 w 316"/>
                <a:gd name="T35" fmla="*/ 63720126 h 261"/>
                <a:gd name="T36" fmla="*/ 564638799 w 316"/>
                <a:gd name="T37" fmla="*/ 121465610 h 261"/>
                <a:gd name="T38" fmla="*/ 596848961 w 316"/>
                <a:gd name="T39" fmla="*/ 167263199 h 261"/>
                <a:gd name="T40" fmla="*/ 564638799 w 316"/>
                <a:gd name="T41" fmla="*/ 217044398 h 2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16"/>
                <a:gd name="T64" fmla="*/ 0 h 261"/>
                <a:gd name="T65" fmla="*/ 316 w 316"/>
                <a:gd name="T66" fmla="*/ 261 h 2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16" h="261">
                  <a:moveTo>
                    <a:pt x="298" y="109"/>
                  </a:moveTo>
                  <a:lnTo>
                    <a:pt x="289" y="109"/>
                  </a:lnTo>
                  <a:lnTo>
                    <a:pt x="276" y="109"/>
                  </a:lnTo>
                  <a:lnTo>
                    <a:pt x="251" y="109"/>
                  </a:lnTo>
                  <a:lnTo>
                    <a:pt x="193" y="133"/>
                  </a:lnTo>
                  <a:lnTo>
                    <a:pt x="124" y="210"/>
                  </a:lnTo>
                  <a:lnTo>
                    <a:pt x="39" y="260"/>
                  </a:lnTo>
                  <a:lnTo>
                    <a:pt x="0" y="233"/>
                  </a:lnTo>
                  <a:lnTo>
                    <a:pt x="11" y="181"/>
                  </a:lnTo>
                  <a:lnTo>
                    <a:pt x="39" y="161"/>
                  </a:lnTo>
                  <a:lnTo>
                    <a:pt x="11" y="133"/>
                  </a:lnTo>
                  <a:lnTo>
                    <a:pt x="75" y="95"/>
                  </a:lnTo>
                  <a:lnTo>
                    <a:pt x="144" y="84"/>
                  </a:lnTo>
                  <a:lnTo>
                    <a:pt x="154" y="84"/>
                  </a:lnTo>
                  <a:lnTo>
                    <a:pt x="219" y="9"/>
                  </a:lnTo>
                  <a:lnTo>
                    <a:pt x="240" y="0"/>
                  </a:lnTo>
                  <a:lnTo>
                    <a:pt x="289" y="23"/>
                  </a:lnTo>
                  <a:lnTo>
                    <a:pt x="276" y="32"/>
                  </a:lnTo>
                  <a:lnTo>
                    <a:pt x="298" y="61"/>
                  </a:lnTo>
                  <a:lnTo>
                    <a:pt x="315" y="84"/>
                  </a:lnTo>
                  <a:lnTo>
                    <a:pt x="298" y="109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1" name="Freeform 105"/>
            <p:cNvSpPr>
              <a:spLocks/>
            </p:cNvSpPr>
            <p:nvPr/>
          </p:nvSpPr>
          <p:spPr bwMode="auto">
            <a:xfrm>
              <a:off x="8142288" y="1804988"/>
              <a:ext cx="376237" cy="315912"/>
            </a:xfrm>
            <a:custGeom>
              <a:avLst/>
              <a:gdLst>
                <a:gd name="T0" fmla="*/ 0 w 274"/>
                <a:gd name="T1" fmla="*/ 244840321 h 223"/>
                <a:gd name="T2" fmla="*/ 39595505 w 274"/>
                <a:gd name="T3" fmla="*/ 200689152 h 223"/>
                <a:gd name="T4" fmla="*/ 88617527 w 274"/>
                <a:gd name="T5" fmla="*/ 46158567 h 223"/>
                <a:gd name="T6" fmla="*/ 130098346 w 274"/>
                <a:gd name="T7" fmla="*/ 78268261 h 223"/>
                <a:gd name="T8" fmla="*/ 150838058 w 274"/>
                <a:gd name="T9" fmla="*/ 22075590 h 223"/>
                <a:gd name="T10" fmla="*/ 222486501 w 274"/>
                <a:gd name="T11" fmla="*/ 0 h 223"/>
                <a:gd name="T12" fmla="*/ 271508512 w 274"/>
                <a:gd name="T13" fmla="*/ 0 h 223"/>
                <a:gd name="T14" fmla="*/ 312989310 w 274"/>
                <a:gd name="T15" fmla="*/ 0 h 223"/>
                <a:gd name="T16" fmla="*/ 360126103 w 274"/>
                <a:gd name="T17" fmla="*/ 46158567 h 223"/>
                <a:gd name="T18" fmla="*/ 401606901 w 274"/>
                <a:gd name="T19" fmla="*/ 144496454 h 223"/>
                <a:gd name="T20" fmla="*/ 454400893 w 274"/>
                <a:gd name="T21" fmla="*/ 144496454 h 223"/>
                <a:gd name="T22" fmla="*/ 475140605 w 274"/>
                <a:gd name="T23" fmla="*/ 100343868 h 223"/>
                <a:gd name="T24" fmla="*/ 514736098 w 274"/>
                <a:gd name="T25" fmla="*/ 144496454 h 223"/>
                <a:gd name="T26" fmla="*/ 475140605 w 274"/>
                <a:gd name="T27" fmla="*/ 244840321 h 223"/>
                <a:gd name="T28" fmla="*/ 454400893 w 274"/>
                <a:gd name="T29" fmla="*/ 367259730 h 223"/>
                <a:gd name="T30" fmla="*/ 401606901 w 274"/>
                <a:gd name="T31" fmla="*/ 445528057 h 223"/>
                <a:gd name="T32" fmla="*/ 150838058 w 274"/>
                <a:gd name="T33" fmla="*/ 445528057 h 223"/>
                <a:gd name="T34" fmla="*/ 88617527 w 274"/>
                <a:gd name="T35" fmla="*/ 399370918 h 223"/>
                <a:gd name="T36" fmla="*/ 0 w 274"/>
                <a:gd name="T37" fmla="*/ 244840321 h 2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"/>
                <a:gd name="T58" fmla="*/ 0 h 223"/>
                <a:gd name="T59" fmla="*/ 274 w 274"/>
                <a:gd name="T60" fmla="*/ 223 h 2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" h="223">
                  <a:moveTo>
                    <a:pt x="0" y="122"/>
                  </a:moveTo>
                  <a:lnTo>
                    <a:pt x="21" y="100"/>
                  </a:lnTo>
                  <a:lnTo>
                    <a:pt x="47" y="23"/>
                  </a:lnTo>
                  <a:lnTo>
                    <a:pt x="69" y="39"/>
                  </a:lnTo>
                  <a:lnTo>
                    <a:pt x="80" y="11"/>
                  </a:lnTo>
                  <a:lnTo>
                    <a:pt x="118" y="0"/>
                  </a:lnTo>
                  <a:lnTo>
                    <a:pt x="144" y="0"/>
                  </a:lnTo>
                  <a:lnTo>
                    <a:pt x="166" y="0"/>
                  </a:lnTo>
                  <a:lnTo>
                    <a:pt x="191" y="23"/>
                  </a:lnTo>
                  <a:lnTo>
                    <a:pt x="213" y="72"/>
                  </a:lnTo>
                  <a:lnTo>
                    <a:pt x="241" y="72"/>
                  </a:lnTo>
                  <a:lnTo>
                    <a:pt x="252" y="50"/>
                  </a:lnTo>
                  <a:lnTo>
                    <a:pt x="273" y="72"/>
                  </a:lnTo>
                  <a:lnTo>
                    <a:pt x="252" y="122"/>
                  </a:lnTo>
                  <a:lnTo>
                    <a:pt x="241" y="183"/>
                  </a:lnTo>
                  <a:lnTo>
                    <a:pt x="213" y="222"/>
                  </a:lnTo>
                  <a:lnTo>
                    <a:pt x="80" y="222"/>
                  </a:lnTo>
                  <a:lnTo>
                    <a:pt x="47" y="199"/>
                  </a:lnTo>
                  <a:lnTo>
                    <a:pt x="0" y="122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2" name="Freeform 106"/>
            <p:cNvSpPr>
              <a:spLocks/>
            </p:cNvSpPr>
            <p:nvPr/>
          </p:nvSpPr>
          <p:spPr bwMode="auto">
            <a:xfrm>
              <a:off x="6394450" y="2501900"/>
              <a:ext cx="382588" cy="355600"/>
            </a:xfrm>
            <a:custGeom>
              <a:avLst/>
              <a:gdLst>
                <a:gd name="T0" fmla="*/ 494549111 w 279"/>
                <a:gd name="T1" fmla="*/ 177220035 h 252"/>
                <a:gd name="T2" fmla="*/ 270780395 w 279"/>
                <a:gd name="T3" fmla="*/ 454001078 h 252"/>
                <a:gd name="T4" fmla="*/ 203085661 w 279"/>
                <a:gd name="T5" fmla="*/ 477896827 h 252"/>
                <a:gd name="T6" fmla="*/ 88379182 w 279"/>
                <a:gd name="T7" fmla="*/ 477896827 h 252"/>
                <a:gd name="T8" fmla="*/ 69574784 w 279"/>
                <a:gd name="T9" fmla="*/ 499800089 h 252"/>
                <a:gd name="T10" fmla="*/ 0 w 279"/>
                <a:gd name="T11" fmla="*/ 354440069 h 252"/>
                <a:gd name="T12" fmla="*/ 0 w 279"/>
                <a:gd name="T13" fmla="*/ 49781188 h 252"/>
                <a:gd name="T14" fmla="*/ 48890358 w 279"/>
                <a:gd name="T15" fmla="*/ 49781188 h 252"/>
                <a:gd name="T16" fmla="*/ 109063630 w 279"/>
                <a:gd name="T17" fmla="*/ 49781188 h 252"/>
                <a:gd name="T18" fmla="*/ 141030968 w 279"/>
                <a:gd name="T19" fmla="*/ 31860070 h 252"/>
                <a:gd name="T20" fmla="*/ 161715394 w 279"/>
                <a:gd name="T21" fmla="*/ 49781188 h 252"/>
                <a:gd name="T22" fmla="*/ 182399863 w 279"/>
                <a:gd name="T23" fmla="*/ 0 h 252"/>
                <a:gd name="T24" fmla="*/ 182399863 w 279"/>
                <a:gd name="T25" fmla="*/ 31860070 h 252"/>
                <a:gd name="T26" fmla="*/ 203085661 w 279"/>
                <a:gd name="T27" fmla="*/ 0 h 252"/>
                <a:gd name="T28" fmla="*/ 251975998 w 279"/>
                <a:gd name="T29" fmla="*/ 31860070 h 252"/>
                <a:gd name="T30" fmla="*/ 361039670 w 279"/>
                <a:gd name="T31" fmla="*/ 49781188 h 252"/>
                <a:gd name="T32" fmla="*/ 494549111 w 279"/>
                <a:gd name="T33" fmla="*/ 0 h 252"/>
                <a:gd name="T34" fmla="*/ 494549111 w 279"/>
                <a:gd name="T35" fmla="*/ 49781188 h 252"/>
                <a:gd name="T36" fmla="*/ 522756393 w 279"/>
                <a:gd name="T37" fmla="*/ 95578810 h 252"/>
                <a:gd name="T38" fmla="*/ 494549111 w 279"/>
                <a:gd name="T39" fmla="*/ 177220035 h 2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9"/>
                <a:gd name="T61" fmla="*/ 0 h 252"/>
                <a:gd name="T62" fmla="*/ 279 w 279"/>
                <a:gd name="T63" fmla="*/ 252 h 25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9" h="252">
                  <a:moveTo>
                    <a:pt x="263" y="89"/>
                  </a:moveTo>
                  <a:lnTo>
                    <a:pt x="144" y="228"/>
                  </a:lnTo>
                  <a:lnTo>
                    <a:pt x="108" y="240"/>
                  </a:lnTo>
                  <a:lnTo>
                    <a:pt x="47" y="240"/>
                  </a:lnTo>
                  <a:lnTo>
                    <a:pt x="37" y="251"/>
                  </a:lnTo>
                  <a:lnTo>
                    <a:pt x="0" y="178"/>
                  </a:lnTo>
                  <a:lnTo>
                    <a:pt x="0" y="25"/>
                  </a:lnTo>
                  <a:lnTo>
                    <a:pt x="26" y="25"/>
                  </a:lnTo>
                  <a:lnTo>
                    <a:pt x="58" y="25"/>
                  </a:lnTo>
                  <a:lnTo>
                    <a:pt x="75" y="16"/>
                  </a:lnTo>
                  <a:lnTo>
                    <a:pt x="86" y="25"/>
                  </a:lnTo>
                  <a:lnTo>
                    <a:pt x="97" y="0"/>
                  </a:lnTo>
                  <a:lnTo>
                    <a:pt x="97" y="16"/>
                  </a:lnTo>
                  <a:lnTo>
                    <a:pt x="108" y="0"/>
                  </a:lnTo>
                  <a:lnTo>
                    <a:pt x="134" y="16"/>
                  </a:lnTo>
                  <a:lnTo>
                    <a:pt x="192" y="25"/>
                  </a:lnTo>
                  <a:lnTo>
                    <a:pt x="263" y="0"/>
                  </a:lnTo>
                  <a:lnTo>
                    <a:pt x="263" y="25"/>
                  </a:lnTo>
                  <a:lnTo>
                    <a:pt x="278" y="48"/>
                  </a:lnTo>
                  <a:lnTo>
                    <a:pt x="263" y="89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3" name="Freeform 107"/>
            <p:cNvSpPr>
              <a:spLocks/>
            </p:cNvSpPr>
            <p:nvPr/>
          </p:nvSpPr>
          <p:spPr bwMode="auto">
            <a:xfrm>
              <a:off x="5964238" y="2473325"/>
              <a:ext cx="481012" cy="422275"/>
            </a:xfrm>
            <a:custGeom>
              <a:avLst/>
              <a:gdLst>
                <a:gd name="T0" fmla="*/ 0 w 349"/>
                <a:gd name="T1" fmla="*/ 243336311 h 299"/>
                <a:gd name="T2" fmla="*/ 151968082 w 349"/>
                <a:gd name="T3" fmla="*/ 45875440 h 299"/>
                <a:gd name="T4" fmla="*/ 180460797 w 349"/>
                <a:gd name="T5" fmla="*/ 21939937 h 299"/>
                <a:gd name="T6" fmla="*/ 222252361 w 349"/>
                <a:gd name="T7" fmla="*/ 21939937 h 299"/>
                <a:gd name="T8" fmla="*/ 315332974 w 349"/>
                <a:gd name="T9" fmla="*/ 0 h 299"/>
                <a:gd name="T10" fmla="*/ 315332974 w 349"/>
                <a:gd name="T11" fmla="*/ 21939937 h 299"/>
                <a:gd name="T12" fmla="*/ 364722914 w 349"/>
                <a:gd name="T13" fmla="*/ 21939937 h 299"/>
                <a:gd name="T14" fmla="*/ 459701388 w 349"/>
                <a:gd name="T15" fmla="*/ 45875440 h 299"/>
                <a:gd name="T16" fmla="*/ 590773667 w 349"/>
                <a:gd name="T17" fmla="*/ 99728930 h 299"/>
                <a:gd name="T18" fmla="*/ 590773667 w 349"/>
                <a:gd name="T19" fmla="*/ 396918742 h 299"/>
                <a:gd name="T20" fmla="*/ 661059281 w 349"/>
                <a:gd name="T21" fmla="*/ 540527491 h 299"/>
                <a:gd name="T22" fmla="*/ 590773667 w 349"/>
                <a:gd name="T23" fmla="*/ 540527491 h 299"/>
                <a:gd name="T24" fmla="*/ 364722914 w 349"/>
                <a:gd name="T25" fmla="*/ 540527491 h 299"/>
                <a:gd name="T26" fmla="*/ 275440692 w 349"/>
                <a:gd name="T27" fmla="*/ 572441017 h 299"/>
                <a:gd name="T28" fmla="*/ 243148121 w 349"/>
                <a:gd name="T29" fmla="*/ 594380948 h 299"/>
                <a:gd name="T30" fmla="*/ 180460797 w 349"/>
                <a:gd name="T31" fmla="*/ 540527491 h 299"/>
                <a:gd name="T32" fmla="*/ 41791532 w 349"/>
                <a:gd name="T33" fmla="*/ 440798605 h 299"/>
                <a:gd name="T34" fmla="*/ 0 w 349"/>
                <a:gd name="T35" fmla="*/ 319131112 h 299"/>
                <a:gd name="T36" fmla="*/ 0 w 349"/>
                <a:gd name="T37" fmla="*/ 243336311 h 2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9"/>
                <a:gd name="T58" fmla="*/ 0 h 299"/>
                <a:gd name="T59" fmla="*/ 349 w 349"/>
                <a:gd name="T60" fmla="*/ 299 h 2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9" h="299">
                  <a:moveTo>
                    <a:pt x="0" y="122"/>
                  </a:moveTo>
                  <a:lnTo>
                    <a:pt x="80" y="23"/>
                  </a:lnTo>
                  <a:lnTo>
                    <a:pt x="95" y="11"/>
                  </a:lnTo>
                  <a:lnTo>
                    <a:pt x="117" y="11"/>
                  </a:lnTo>
                  <a:lnTo>
                    <a:pt x="166" y="0"/>
                  </a:lnTo>
                  <a:lnTo>
                    <a:pt x="166" y="11"/>
                  </a:lnTo>
                  <a:lnTo>
                    <a:pt x="192" y="11"/>
                  </a:lnTo>
                  <a:lnTo>
                    <a:pt x="242" y="23"/>
                  </a:lnTo>
                  <a:lnTo>
                    <a:pt x="311" y="50"/>
                  </a:lnTo>
                  <a:lnTo>
                    <a:pt x="311" y="199"/>
                  </a:lnTo>
                  <a:lnTo>
                    <a:pt x="348" y="271"/>
                  </a:lnTo>
                  <a:lnTo>
                    <a:pt x="311" y="271"/>
                  </a:lnTo>
                  <a:lnTo>
                    <a:pt x="192" y="271"/>
                  </a:lnTo>
                  <a:lnTo>
                    <a:pt x="145" y="287"/>
                  </a:lnTo>
                  <a:lnTo>
                    <a:pt x="128" y="298"/>
                  </a:lnTo>
                  <a:lnTo>
                    <a:pt x="95" y="271"/>
                  </a:lnTo>
                  <a:lnTo>
                    <a:pt x="22" y="221"/>
                  </a:lnTo>
                  <a:lnTo>
                    <a:pt x="0" y="160"/>
                  </a:lnTo>
                  <a:lnTo>
                    <a:pt x="0" y="122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4" name="Freeform 108"/>
            <p:cNvSpPr>
              <a:spLocks/>
            </p:cNvSpPr>
            <p:nvPr/>
          </p:nvSpPr>
          <p:spPr bwMode="auto">
            <a:xfrm>
              <a:off x="9575800" y="1793875"/>
              <a:ext cx="441325" cy="393700"/>
            </a:xfrm>
            <a:custGeom>
              <a:avLst/>
              <a:gdLst>
                <a:gd name="T0" fmla="*/ 544376415 w 321"/>
                <a:gd name="T1" fmla="*/ 312623151 h 279"/>
                <a:gd name="T2" fmla="*/ 421513506 w 321"/>
                <a:gd name="T3" fmla="*/ 455992066 h 279"/>
                <a:gd name="T4" fmla="*/ 402612155 w 321"/>
                <a:gd name="T5" fmla="*/ 455992066 h 279"/>
                <a:gd name="T6" fmla="*/ 272188895 w 321"/>
                <a:gd name="T7" fmla="*/ 481878888 h 279"/>
                <a:gd name="T8" fmla="*/ 149325943 w 321"/>
                <a:gd name="T9" fmla="*/ 553563301 h 279"/>
                <a:gd name="T10" fmla="*/ 88839673 w 321"/>
                <a:gd name="T11" fmla="*/ 481878888 h 279"/>
                <a:gd name="T12" fmla="*/ 109631456 w 321"/>
                <a:gd name="T13" fmla="*/ 39824371 h 279"/>
                <a:gd name="T14" fmla="*/ 0 w 321"/>
                <a:gd name="T15" fmla="*/ 39824371 h 279"/>
                <a:gd name="T16" fmla="*/ 20791767 w 321"/>
                <a:gd name="T17" fmla="*/ 17921109 h 279"/>
                <a:gd name="T18" fmla="*/ 73717767 w 321"/>
                <a:gd name="T19" fmla="*/ 0 h 279"/>
                <a:gd name="T20" fmla="*/ 149325943 w 321"/>
                <a:gd name="T21" fmla="*/ 17921109 h 279"/>
                <a:gd name="T22" fmla="*/ 402612155 w 321"/>
                <a:gd name="T23" fmla="*/ 0 h 279"/>
                <a:gd name="T24" fmla="*/ 402612155 w 321"/>
                <a:gd name="T25" fmla="*/ 17921109 h 279"/>
                <a:gd name="T26" fmla="*/ 421513506 w 321"/>
                <a:gd name="T27" fmla="*/ 0 h 279"/>
                <a:gd name="T28" fmla="*/ 455536763 w 321"/>
                <a:gd name="T29" fmla="*/ 17921109 h 279"/>
                <a:gd name="T30" fmla="*/ 474439490 w 321"/>
                <a:gd name="T31" fmla="*/ 17921109 h 279"/>
                <a:gd name="T32" fmla="*/ 495231251 w 321"/>
                <a:gd name="T33" fmla="*/ 17921109 h 279"/>
                <a:gd name="T34" fmla="*/ 474439490 w 321"/>
                <a:gd name="T35" fmla="*/ 61727639 h 279"/>
                <a:gd name="T36" fmla="*/ 516024388 w 321"/>
                <a:gd name="T37" fmla="*/ 61727639 h 279"/>
                <a:gd name="T38" fmla="*/ 604862664 w 321"/>
                <a:gd name="T39" fmla="*/ 61727639 h 279"/>
                <a:gd name="T40" fmla="*/ 544376415 w 321"/>
                <a:gd name="T41" fmla="*/ 312623151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1"/>
                <a:gd name="T64" fmla="*/ 0 h 279"/>
                <a:gd name="T65" fmla="*/ 321 w 321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1" h="279">
                  <a:moveTo>
                    <a:pt x="288" y="157"/>
                  </a:moveTo>
                  <a:lnTo>
                    <a:pt x="223" y="229"/>
                  </a:lnTo>
                  <a:lnTo>
                    <a:pt x="213" y="229"/>
                  </a:lnTo>
                  <a:lnTo>
                    <a:pt x="144" y="242"/>
                  </a:lnTo>
                  <a:lnTo>
                    <a:pt x="79" y="278"/>
                  </a:lnTo>
                  <a:lnTo>
                    <a:pt x="47" y="242"/>
                  </a:lnTo>
                  <a:lnTo>
                    <a:pt x="58" y="20"/>
                  </a:lnTo>
                  <a:lnTo>
                    <a:pt x="0" y="20"/>
                  </a:lnTo>
                  <a:lnTo>
                    <a:pt x="11" y="9"/>
                  </a:lnTo>
                  <a:lnTo>
                    <a:pt x="39" y="0"/>
                  </a:lnTo>
                  <a:lnTo>
                    <a:pt x="79" y="9"/>
                  </a:lnTo>
                  <a:lnTo>
                    <a:pt x="213" y="0"/>
                  </a:lnTo>
                  <a:lnTo>
                    <a:pt x="213" y="9"/>
                  </a:lnTo>
                  <a:lnTo>
                    <a:pt x="223" y="0"/>
                  </a:lnTo>
                  <a:lnTo>
                    <a:pt x="241" y="9"/>
                  </a:lnTo>
                  <a:lnTo>
                    <a:pt x="251" y="9"/>
                  </a:lnTo>
                  <a:lnTo>
                    <a:pt x="262" y="9"/>
                  </a:lnTo>
                  <a:lnTo>
                    <a:pt x="251" y="31"/>
                  </a:lnTo>
                  <a:lnTo>
                    <a:pt x="273" y="31"/>
                  </a:lnTo>
                  <a:lnTo>
                    <a:pt x="320" y="31"/>
                  </a:lnTo>
                  <a:lnTo>
                    <a:pt x="288" y="157"/>
                  </a:lnTo>
                </a:path>
              </a:pathLst>
            </a:custGeom>
            <a:solidFill>
              <a:srgbClr val="FFCC9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5" name="Freeform 109"/>
            <p:cNvSpPr>
              <a:spLocks/>
            </p:cNvSpPr>
            <p:nvPr/>
          </p:nvSpPr>
          <p:spPr bwMode="auto">
            <a:xfrm>
              <a:off x="3725863" y="2894013"/>
              <a:ext cx="493712" cy="582612"/>
            </a:xfrm>
            <a:custGeom>
              <a:avLst/>
              <a:gdLst>
                <a:gd name="T0" fmla="*/ 69590076 w 360"/>
                <a:gd name="T1" fmla="*/ 821876152 h 412"/>
                <a:gd name="T2" fmla="*/ 69590076 w 360"/>
                <a:gd name="T3" fmla="*/ 343947526 h 412"/>
                <a:gd name="T4" fmla="*/ 20689274 w 360"/>
                <a:gd name="T5" fmla="*/ 319951555 h 412"/>
                <a:gd name="T6" fmla="*/ 39496957 w 360"/>
                <a:gd name="T7" fmla="*/ 243963135 h 412"/>
                <a:gd name="T8" fmla="*/ 0 w 360"/>
                <a:gd name="T9" fmla="*/ 167974670 h 412"/>
                <a:gd name="T10" fmla="*/ 20689274 w 360"/>
                <a:gd name="T11" fmla="*/ 197970739 h 412"/>
                <a:gd name="T12" fmla="*/ 39496957 w 360"/>
                <a:gd name="T13" fmla="*/ 197970739 h 412"/>
                <a:gd name="T14" fmla="*/ 88397754 w 360"/>
                <a:gd name="T15" fmla="*/ 143978699 h 412"/>
                <a:gd name="T16" fmla="*/ 39496957 w 360"/>
                <a:gd name="T17" fmla="*/ 121982274 h 412"/>
                <a:gd name="T18" fmla="*/ 88397754 w 360"/>
                <a:gd name="T19" fmla="*/ 75988442 h 412"/>
                <a:gd name="T20" fmla="*/ 133536751 w 360"/>
                <a:gd name="T21" fmla="*/ 49992925 h 412"/>
                <a:gd name="T22" fmla="*/ 157986458 w 360"/>
                <a:gd name="T23" fmla="*/ 75988442 h 412"/>
                <a:gd name="T24" fmla="*/ 242622423 w 360"/>
                <a:gd name="T25" fmla="*/ 49992925 h 412"/>
                <a:gd name="T26" fmla="*/ 270835311 w 360"/>
                <a:gd name="T27" fmla="*/ 49992925 h 412"/>
                <a:gd name="T28" fmla="*/ 312212477 w 360"/>
                <a:gd name="T29" fmla="*/ 21996430 h 412"/>
                <a:gd name="T30" fmla="*/ 400610295 w 360"/>
                <a:gd name="T31" fmla="*/ 0 h 412"/>
                <a:gd name="T32" fmla="*/ 473960788 w 360"/>
                <a:gd name="T33" fmla="*/ 21996430 h 412"/>
                <a:gd name="T34" fmla="*/ 513457734 w 360"/>
                <a:gd name="T35" fmla="*/ 49992925 h 412"/>
                <a:gd name="T36" fmla="*/ 583047789 w 360"/>
                <a:gd name="T37" fmla="*/ 49992925 h 412"/>
                <a:gd name="T38" fmla="*/ 583047789 w 360"/>
                <a:gd name="T39" fmla="*/ 103984943 h 412"/>
                <a:gd name="T40" fmla="*/ 635710384 w 360"/>
                <a:gd name="T41" fmla="*/ 103984943 h 412"/>
                <a:gd name="T42" fmla="*/ 650756252 w 360"/>
                <a:gd name="T43" fmla="*/ 143978699 h 412"/>
                <a:gd name="T44" fmla="*/ 675207331 w 360"/>
                <a:gd name="T45" fmla="*/ 143978699 h 412"/>
                <a:gd name="T46" fmla="*/ 675207331 w 360"/>
                <a:gd name="T47" fmla="*/ 501924508 h 412"/>
                <a:gd name="T48" fmla="*/ 650756252 w 360"/>
                <a:gd name="T49" fmla="*/ 599909353 h 412"/>
                <a:gd name="T50" fmla="*/ 675207331 w 360"/>
                <a:gd name="T51" fmla="*/ 739888915 h 412"/>
                <a:gd name="T52" fmla="*/ 675207331 w 360"/>
                <a:gd name="T53" fmla="*/ 763885063 h 412"/>
                <a:gd name="T54" fmla="*/ 635710384 w 360"/>
                <a:gd name="T55" fmla="*/ 763885063 h 412"/>
                <a:gd name="T56" fmla="*/ 635710384 w 360"/>
                <a:gd name="T57" fmla="*/ 821876152 h 412"/>
                <a:gd name="T58" fmla="*/ 69590076 w 360"/>
                <a:gd name="T59" fmla="*/ 821876152 h 41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60"/>
                <a:gd name="T91" fmla="*/ 0 h 412"/>
                <a:gd name="T92" fmla="*/ 360 w 360"/>
                <a:gd name="T93" fmla="*/ 412 h 41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60" h="412">
                  <a:moveTo>
                    <a:pt x="37" y="411"/>
                  </a:moveTo>
                  <a:lnTo>
                    <a:pt x="37" y="172"/>
                  </a:lnTo>
                  <a:lnTo>
                    <a:pt x="11" y="160"/>
                  </a:lnTo>
                  <a:lnTo>
                    <a:pt x="21" y="122"/>
                  </a:lnTo>
                  <a:lnTo>
                    <a:pt x="0" y="84"/>
                  </a:lnTo>
                  <a:lnTo>
                    <a:pt x="11" y="99"/>
                  </a:lnTo>
                  <a:lnTo>
                    <a:pt x="21" y="99"/>
                  </a:lnTo>
                  <a:lnTo>
                    <a:pt x="47" y="72"/>
                  </a:lnTo>
                  <a:lnTo>
                    <a:pt x="21" y="61"/>
                  </a:lnTo>
                  <a:lnTo>
                    <a:pt x="47" y="38"/>
                  </a:lnTo>
                  <a:lnTo>
                    <a:pt x="71" y="25"/>
                  </a:lnTo>
                  <a:lnTo>
                    <a:pt x="84" y="38"/>
                  </a:lnTo>
                  <a:lnTo>
                    <a:pt x="129" y="25"/>
                  </a:lnTo>
                  <a:lnTo>
                    <a:pt x="144" y="25"/>
                  </a:lnTo>
                  <a:lnTo>
                    <a:pt x="166" y="11"/>
                  </a:lnTo>
                  <a:lnTo>
                    <a:pt x="213" y="0"/>
                  </a:lnTo>
                  <a:lnTo>
                    <a:pt x="252" y="11"/>
                  </a:lnTo>
                  <a:lnTo>
                    <a:pt x="273" y="25"/>
                  </a:lnTo>
                  <a:lnTo>
                    <a:pt x="310" y="25"/>
                  </a:lnTo>
                  <a:lnTo>
                    <a:pt x="310" y="52"/>
                  </a:lnTo>
                  <a:lnTo>
                    <a:pt x="338" y="52"/>
                  </a:lnTo>
                  <a:lnTo>
                    <a:pt x="346" y="72"/>
                  </a:lnTo>
                  <a:lnTo>
                    <a:pt x="359" y="72"/>
                  </a:lnTo>
                  <a:lnTo>
                    <a:pt x="359" y="251"/>
                  </a:lnTo>
                  <a:lnTo>
                    <a:pt x="346" y="300"/>
                  </a:lnTo>
                  <a:lnTo>
                    <a:pt x="359" y="370"/>
                  </a:lnTo>
                  <a:lnTo>
                    <a:pt x="359" y="382"/>
                  </a:lnTo>
                  <a:lnTo>
                    <a:pt x="338" y="382"/>
                  </a:lnTo>
                  <a:lnTo>
                    <a:pt x="338" y="411"/>
                  </a:lnTo>
                  <a:lnTo>
                    <a:pt x="37" y="411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6" name="Freeform 110"/>
            <p:cNvSpPr>
              <a:spLocks/>
            </p:cNvSpPr>
            <p:nvPr/>
          </p:nvSpPr>
          <p:spPr bwMode="auto">
            <a:xfrm>
              <a:off x="2701925" y="1722438"/>
              <a:ext cx="495300" cy="506412"/>
            </a:xfrm>
            <a:custGeom>
              <a:avLst/>
              <a:gdLst>
                <a:gd name="T0" fmla="*/ 677680104 w 361"/>
                <a:gd name="T1" fmla="*/ 0 h 359"/>
                <a:gd name="T2" fmla="*/ 636267001 w 361"/>
                <a:gd name="T3" fmla="*/ 559146544 h 359"/>
                <a:gd name="T4" fmla="*/ 636267001 w 361"/>
                <a:gd name="T5" fmla="*/ 640729630 h 359"/>
                <a:gd name="T6" fmla="*/ 453668750 w 361"/>
                <a:gd name="T7" fmla="*/ 640729630 h 359"/>
                <a:gd name="T8" fmla="*/ 453668750 w 361"/>
                <a:gd name="T9" fmla="*/ 712363629 h 359"/>
                <a:gd name="T10" fmla="*/ 406608405 w 361"/>
                <a:gd name="T11" fmla="*/ 712363629 h 359"/>
                <a:gd name="T12" fmla="*/ 312486259 w 361"/>
                <a:gd name="T13" fmla="*/ 658638835 h 359"/>
                <a:gd name="T14" fmla="*/ 182596965 w 361"/>
                <a:gd name="T15" fmla="*/ 612871337 h 359"/>
                <a:gd name="T16" fmla="*/ 0 w 361"/>
                <a:gd name="T17" fmla="*/ 461643224 h 359"/>
                <a:gd name="T18" fmla="*/ 0 w 361"/>
                <a:gd name="T19" fmla="*/ 165156599 h 359"/>
                <a:gd name="T20" fmla="*/ 73415530 w 361"/>
                <a:gd name="T21" fmla="*/ 165156599 h 359"/>
                <a:gd name="T22" fmla="*/ 94122103 w 361"/>
                <a:gd name="T23" fmla="*/ 165156599 h 359"/>
                <a:gd name="T24" fmla="*/ 182596965 w 361"/>
                <a:gd name="T25" fmla="*/ 143269452 h 359"/>
                <a:gd name="T26" fmla="*/ 224011440 w 361"/>
                <a:gd name="T27" fmla="*/ 143269452 h 359"/>
                <a:gd name="T28" fmla="*/ 203303517 w 361"/>
                <a:gd name="T29" fmla="*/ 0 h 359"/>
                <a:gd name="T30" fmla="*/ 677680104 w 361"/>
                <a:gd name="T31" fmla="*/ 0 h 3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1"/>
                <a:gd name="T49" fmla="*/ 0 h 359"/>
                <a:gd name="T50" fmla="*/ 361 w 361"/>
                <a:gd name="T51" fmla="*/ 359 h 3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1" h="359">
                  <a:moveTo>
                    <a:pt x="360" y="0"/>
                  </a:moveTo>
                  <a:lnTo>
                    <a:pt x="338" y="281"/>
                  </a:lnTo>
                  <a:lnTo>
                    <a:pt x="338" y="322"/>
                  </a:lnTo>
                  <a:lnTo>
                    <a:pt x="241" y="322"/>
                  </a:lnTo>
                  <a:lnTo>
                    <a:pt x="241" y="358"/>
                  </a:lnTo>
                  <a:lnTo>
                    <a:pt x="216" y="358"/>
                  </a:lnTo>
                  <a:lnTo>
                    <a:pt x="166" y="331"/>
                  </a:lnTo>
                  <a:lnTo>
                    <a:pt x="97" y="308"/>
                  </a:lnTo>
                  <a:lnTo>
                    <a:pt x="0" y="232"/>
                  </a:lnTo>
                  <a:lnTo>
                    <a:pt x="0" y="83"/>
                  </a:lnTo>
                  <a:lnTo>
                    <a:pt x="39" y="83"/>
                  </a:lnTo>
                  <a:lnTo>
                    <a:pt x="50" y="83"/>
                  </a:lnTo>
                  <a:lnTo>
                    <a:pt x="97" y="72"/>
                  </a:lnTo>
                  <a:lnTo>
                    <a:pt x="119" y="72"/>
                  </a:lnTo>
                  <a:lnTo>
                    <a:pt x="108" y="0"/>
                  </a:lnTo>
                  <a:lnTo>
                    <a:pt x="360" y="0"/>
                  </a:lnTo>
                </a:path>
              </a:pathLst>
            </a:custGeom>
            <a:solidFill>
              <a:srgbClr val="F7668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7" name="Freeform 111"/>
            <p:cNvSpPr>
              <a:spLocks/>
            </p:cNvSpPr>
            <p:nvPr/>
          </p:nvSpPr>
          <p:spPr bwMode="auto">
            <a:xfrm>
              <a:off x="6300788" y="2208213"/>
              <a:ext cx="520700" cy="365125"/>
            </a:xfrm>
            <a:custGeom>
              <a:avLst/>
              <a:gdLst>
                <a:gd name="T0" fmla="*/ 673853075 w 379"/>
                <a:gd name="T1" fmla="*/ 270285504 h 259"/>
                <a:gd name="T2" fmla="*/ 713490834 w 379"/>
                <a:gd name="T3" fmla="*/ 270285504 h 259"/>
                <a:gd name="T4" fmla="*/ 673853075 w 379"/>
                <a:gd name="T5" fmla="*/ 472998949 h 259"/>
                <a:gd name="T6" fmla="*/ 624776772 w 379"/>
                <a:gd name="T7" fmla="*/ 472998949 h 259"/>
                <a:gd name="T8" fmla="*/ 653089654 w 379"/>
                <a:gd name="T9" fmla="*/ 512746805 h 259"/>
                <a:gd name="T10" fmla="*/ 624776772 w 379"/>
                <a:gd name="T11" fmla="*/ 472998949 h 259"/>
                <a:gd name="T12" fmla="*/ 624776772 w 379"/>
                <a:gd name="T13" fmla="*/ 413377871 h 259"/>
                <a:gd name="T14" fmla="*/ 494535868 w 379"/>
                <a:gd name="T15" fmla="*/ 472998949 h 259"/>
                <a:gd name="T16" fmla="*/ 381282967 w 379"/>
                <a:gd name="T17" fmla="*/ 449150236 h 259"/>
                <a:gd name="T18" fmla="*/ 332207953 w 379"/>
                <a:gd name="T19" fmla="*/ 413377871 h 259"/>
                <a:gd name="T20" fmla="*/ 311444532 w 379"/>
                <a:gd name="T21" fmla="*/ 449150236 h 259"/>
                <a:gd name="T22" fmla="*/ 311444532 w 379"/>
                <a:gd name="T23" fmla="*/ 413377871 h 259"/>
                <a:gd name="T24" fmla="*/ 292568819 w 379"/>
                <a:gd name="T25" fmla="*/ 472998949 h 259"/>
                <a:gd name="T26" fmla="*/ 271806772 w 379"/>
                <a:gd name="T27" fmla="*/ 449150236 h 259"/>
                <a:gd name="T28" fmla="*/ 239718473 w 379"/>
                <a:gd name="T29" fmla="*/ 472998949 h 259"/>
                <a:gd name="T30" fmla="*/ 179315876 w 379"/>
                <a:gd name="T31" fmla="*/ 472998949 h 259"/>
                <a:gd name="T32" fmla="*/ 130240947 w 379"/>
                <a:gd name="T33" fmla="*/ 472998949 h 259"/>
                <a:gd name="T34" fmla="*/ 0 w 379"/>
                <a:gd name="T35" fmla="*/ 413377871 h 259"/>
                <a:gd name="T36" fmla="*/ 39637770 w 379"/>
                <a:gd name="T37" fmla="*/ 413377871 h 259"/>
                <a:gd name="T38" fmla="*/ 88714084 w 379"/>
                <a:gd name="T39" fmla="*/ 395490984 h 259"/>
                <a:gd name="T40" fmla="*/ 88714084 w 379"/>
                <a:gd name="T41" fmla="*/ 369654526 h 259"/>
                <a:gd name="T42" fmla="*/ 20763426 w 379"/>
                <a:gd name="T43" fmla="*/ 369654526 h 259"/>
                <a:gd name="T44" fmla="*/ 88714084 w 379"/>
                <a:gd name="T45" fmla="*/ 323944756 h 259"/>
                <a:gd name="T46" fmla="*/ 39637770 w 379"/>
                <a:gd name="T47" fmla="*/ 323944756 h 259"/>
                <a:gd name="T48" fmla="*/ 56625785 w 379"/>
                <a:gd name="T49" fmla="*/ 296121963 h 259"/>
                <a:gd name="T50" fmla="*/ 39637770 w 379"/>
                <a:gd name="T51" fmla="*/ 174890607 h 259"/>
                <a:gd name="T52" fmla="*/ 88714084 w 379"/>
                <a:gd name="T53" fmla="*/ 125205436 h 259"/>
                <a:gd name="T54" fmla="*/ 130240947 w 379"/>
                <a:gd name="T55" fmla="*/ 125205436 h 259"/>
                <a:gd name="T56" fmla="*/ 130240947 w 379"/>
                <a:gd name="T57" fmla="*/ 71546162 h 259"/>
                <a:gd name="T58" fmla="*/ 149115286 w 379"/>
                <a:gd name="T59" fmla="*/ 71546162 h 259"/>
                <a:gd name="T60" fmla="*/ 201967049 w 379"/>
                <a:gd name="T61" fmla="*/ 31798295 h 259"/>
                <a:gd name="T62" fmla="*/ 271806772 w 379"/>
                <a:gd name="T63" fmla="*/ 0 h 259"/>
                <a:gd name="T64" fmla="*/ 473773821 w 379"/>
                <a:gd name="T65" fmla="*/ 53659274 h 259"/>
                <a:gd name="T66" fmla="*/ 536062710 w 379"/>
                <a:gd name="T67" fmla="*/ 71546162 h 259"/>
                <a:gd name="T68" fmla="*/ 583251304 w 379"/>
                <a:gd name="T69" fmla="*/ 71546162 h 259"/>
                <a:gd name="T70" fmla="*/ 583251304 w 379"/>
                <a:gd name="T71" fmla="*/ 149054149 h 259"/>
                <a:gd name="T72" fmla="*/ 624776772 w 379"/>
                <a:gd name="T73" fmla="*/ 174890607 h 259"/>
                <a:gd name="T74" fmla="*/ 673853075 w 379"/>
                <a:gd name="T75" fmla="*/ 270285504 h 2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79"/>
                <a:gd name="T115" fmla="*/ 0 h 259"/>
                <a:gd name="T116" fmla="*/ 379 w 379"/>
                <a:gd name="T117" fmla="*/ 259 h 2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79" h="259">
                  <a:moveTo>
                    <a:pt x="357" y="136"/>
                  </a:moveTo>
                  <a:lnTo>
                    <a:pt x="378" y="136"/>
                  </a:lnTo>
                  <a:lnTo>
                    <a:pt x="357" y="238"/>
                  </a:lnTo>
                  <a:lnTo>
                    <a:pt x="331" y="238"/>
                  </a:lnTo>
                  <a:lnTo>
                    <a:pt x="346" y="258"/>
                  </a:lnTo>
                  <a:lnTo>
                    <a:pt x="331" y="238"/>
                  </a:lnTo>
                  <a:lnTo>
                    <a:pt x="331" y="208"/>
                  </a:lnTo>
                  <a:lnTo>
                    <a:pt x="262" y="238"/>
                  </a:lnTo>
                  <a:lnTo>
                    <a:pt x="202" y="226"/>
                  </a:lnTo>
                  <a:lnTo>
                    <a:pt x="176" y="208"/>
                  </a:lnTo>
                  <a:lnTo>
                    <a:pt x="165" y="226"/>
                  </a:lnTo>
                  <a:lnTo>
                    <a:pt x="165" y="208"/>
                  </a:lnTo>
                  <a:lnTo>
                    <a:pt x="155" y="238"/>
                  </a:lnTo>
                  <a:lnTo>
                    <a:pt x="144" y="226"/>
                  </a:lnTo>
                  <a:lnTo>
                    <a:pt x="127" y="238"/>
                  </a:lnTo>
                  <a:lnTo>
                    <a:pt x="95" y="238"/>
                  </a:lnTo>
                  <a:lnTo>
                    <a:pt x="69" y="238"/>
                  </a:lnTo>
                  <a:lnTo>
                    <a:pt x="0" y="208"/>
                  </a:lnTo>
                  <a:lnTo>
                    <a:pt x="21" y="208"/>
                  </a:lnTo>
                  <a:lnTo>
                    <a:pt x="47" y="199"/>
                  </a:lnTo>
                  <a:lnTo>
                    <a:pt x="47" y="186"/>
                  </a:lnTo>
                  <a:lnTo>
                    <a:pt x="11" y="186"/>
                  </a:lnTo>
                  <a:lnTo>
                    <a:pt x="47" y="163"/>
                  </a:lnTo>
                  <a:lnTo>
                    <a:pt x="21" y="163"/>
                  </a:lnTo>
                  <a:lnTo>
                    <a:pt x="30" y="149"/>
                  </a:lnTo>
                  <a:lnTo>
                    <a:pt x="21" y="88"/>
                  </a:lnTo>
                  <a:lnTo>
                    <a:pt x="47" y="63"/>
                  </a:lnTo>
                  <a:lnTo>
                    <a:pt x="69" y="63"/>
                  </a:lnTo>
                  <a:lnTo>
                    <a:pt x="69" y="36"/>
                  </a:lnTo>
                  <a:lnTo>
                    <a:pt x="79" y="36"/>
                  </a:lnTo>
                  <a:lnTo>
                    <a:pt x="107" y="16"/>
                  </a:lnTo>
                  <a:lnTo>
                    <a:pt x="144" y="0"/>
                  </a:lnTo>
                  <a:lnTo>
                    <a:pt x="251" y="27"/>
                  </a:lnTo>
                  <a:lnTo>
                    <a:pt x="284" y="36"/>
                  </a:lnTo>
                  <a:lnTo>
                    <a:pt x="309" y="36"/>
                  </a:lnTo>
                  <a:lnTo>
                    <a:pt x="309" y="75"/>
                  </a:lnTo>
                  <a:lnTo>
                    <a:pt x="331" y="88"/>
                  </a:lnTo>
                  <a:lnTo>
                    <a:pt x="357" y="136"/>
                  </a:lnTo>
                </a:path>
              </a:pathLst>
            </a:custGeom>
            <a:solidFill>
              <a:srgbClr val="FCD1C1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8" name="Freeform 112"/>
            <p:cNvSpPr>
              <a:spLocks/>
            </p:cNvSpPr>
            <p:nvPr/>
          </p:nvSpPr>
          <p:spPr bwMode="auto">
            <a:xfrm>
              <a:off x="4613275" y="2244725"/>
              <a:ext cx="661988" cy="403225"/>
            </a:xfrm>
            <a:custGeom>
              <a:avLst/>
              <a:gdLst>
                <a:gd name="T0" fmla="*/ 251920175 w 481"/>
                <a:gd name="T1" fmla="*/ 22018911 h 285"/>
                <a:gd name="T2" fmla="*/ 276543094 w 481"/>
                <a:gd name="T3" fmla="*/ 122105011 h 285"/>
                <a:gd name="T4" fmla="*/ 454591758 w 481"/>
                <a:gd name="T5" fmla="*/ 0 h 285"/>
                <a:gd name="T6" fmla="*/ 657263255 w 481"/>
                <a:gd name="T7" fmla="*/ 22018911 h 285"/>
                <a:gd name="T8" fmla="*/ 909183516 w 481"/>
                <a:gd name="T9" fmla="*/ 146125892 h 285"/>
                <a:gd name="T10" fmla="*/ 909183516 w 481"/>
                <a:gd name="T11" fmla="*/ 422364743 h 285"/>
                <a:gd name="T12" fmla="*/ 880771714 w 481"/>
                <a:gd name="T13" fmla="*/ 422364743 h 285"/>
                <a:gd name="T14" fmla="*/ 840994640 w 481"/>
                <a:gd name="T15" fmla="*/ 422364743 h 285"/>
                <a:gd name="T16" fmla="*/ 840994640 w 481"/>
                <a:gd name="T17" fmla="*/ 464400577 h 285"/>
                <a:gd name="T18" fmla="*/ 787958543 w 481"/>
                <a:gd name="T19" fmla="*/ 500431899 h 285"/>
                <a:gd name="T20" fmla="*/ 820159227 w 481"/>
                <a:gd name="T21" fmla="*/ 568490590 h 285"/>
                <a:gd name="T22" fmla="*/ 727346056 w 481"/>
                <a:gd name="T23" fmla="*/ 568490590 h 285"/>
                <a:gd name="T24" fmla="*/ 698934082 w 481"/>
                <a:gd name="T25" fmla="*/ 568490590 h 285"/>
                <a:gd name="T26" fmla="*/ 678098668 w 481"/>
                <a:gd name="T27" fmla="*/ 568490590 h 285"/>
                <a:gd name="T28" fmla="*/ 657263255 w 481"/>
                <a:gd name="T29" fmla="*/ 568490590 h 285"/>
                <a:gd name="T30" fmla="*/ 454591758 w 481"/>
                <a:gd name="T31" fmla="*/ 500431899 h 285"/>
                <a:gd name="T32" fmla="*/ 454591758 w 481"/>
                <a:gd name="T33" fmla="*/ 464400577 h 285"/>
                <a:gd name="T34" fmla="*/ 405344543 w 481"/>
                <a:gd name="T35" fmla="*/ 464400577 h 285"/>
                <a:gd name="T36" fmla="*/ 386402882 w 481"/>
                <a:gd name="T37" fmla="*/ 446385624 h 285"/>
                <a:gd name="T38" fmla="*/ 386402882 w 481"/>
                <a:gd name="T39" fmla="*/ 464400577 h 285"/>
                <a:gd name="T40" fmla="*/ 312531285 w 481"/>
                <a:gd name="T41" fmla="*/ 464400577 h 285"/>
                <a:gd name="T42" fmla="*/ 0 w 481"/>
                <a:gd name="T43" fmla="*/ 322278593 h 285"/>
                <a:gd name="T44" fmla="*/ 20835419 w 481"/>
                <a:gd name="T45" fmla="*/ 178153262 h 285"/>
                <a:gd name="T46" fmla="*/ 39777084 w 481"/>
                <a:gd name="T47" fmla="*/ 22018911 h 285"/>
                <a:gd name="T48" fmla="*/ 251920175 w 481"/>
                <a:gd name="T49" fmla="*/ 22018911 h 28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1"/>
                <a:gd name="T76" fmla="*/ 0 h 285"/>
                <a:gd name="T77" fmla="*/ 481 w 481"/>
                <a:gd name="T78" fmla="*/ 285 h 28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1" h="285">
                  <a:moveTo>
                    <a:pt x="133" y="11"/>
                  </a:moveTo>
                  <a:lnTo>
                    <a:pt x="146" y="61"/>
                  </a:lnTo>
                  <a:lnTo>
                    <a:pt x="240" y="0"/>
                  </a:lnTo>
                  <a:lnTo>
                    <a:pt x="347" y="11"/>
                  </a:lnTo>
                  <a:lnTo>
                    <a:pt x="480" y="73"/>
                  </a:lnTo>
                  <a:lnTo>
                    <a:pt x="480" y="211"/>
                  </a:lnTo>
                  <a:lnTo>
                    <a:pt x="465" y="211"/>
                  </a:lnTo>
                  <a:lnTo>
                    <a:pt x="444" y="211"/>
                  </a:lnTo>
                  <a:lnTo>
                    <a:pt x="444" y="232"/>
                  </a:lnTo>
                  <a:lnTo>
                    <a:pt x="416" y="250"/>
                  </a:lnTo>
                  <a:lnTo>
                    <a:pt x="433" y="284"/>
                  </a:lnTo>
                  <a:lnTo>
                    <a:pt x="384" y="284"/>
                  </a:lnTo>
                  <a:lnTo>
                    <a:pt x="369" y="284"/>
                  </a:lnTo>
                  <a:lnTo>
                    <a:pt x="358" y="284"/>
                  </a:lnTo>
                  <a:lnTo>
                    <a:pt x="347" y="284"/>
                  </a:lnTo>
                  <a:lnTo>
                    <a:pt x="240" y="250"/>
                  </a:lnTo>
                  <a:lnTo>
                    <a:pt x="240" y="232"/>
                  </a:lnTo>
                  <a:lnTo>
                    <a:pt x="214" y="232"/>
                  </a:lnTo>
                  <a:lnTo>
                    <a:pt x="204" y="223"/>
                  </a:lnTo>
                  <a:lnTo>
                    <a:pt x="204" y="232"/>
                  </a:lnTo>
                  <a:lnTo>
                    <a:pt x="165" y="232"/>
                  </a:lnTo>
                  <a:lnTo>
                    <a:pt x="0" y="161"/>
                  </a:lnTo>
                  <a:lnTo>
                    <a:pt x="11" y="89"/>
                  </a:lnTo>
                  <a:lnTo>
                    <a:pt x="21" y="11"/>
                  </a:lnTo>
                  <a:lnTo>
                    <a:pt x="133" y="11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79" name="Freeform 113"/>
            <p:cNvSpPr>
              <a:spLocks/>
            </p:cNvSpPr>
            <p:nvPr/>
          </p:nvSpPr>
          <p:spPr bwMode="auto">
            <a:xfrm>
              <a:off x="5303838" y="1892300"/>
              <a:ext cx="628650" cy="477838"/>
            </a:xfrm>
            <a:custGeom>
              <a:avLst/>
              <a:gdLst>
                <a:gd name="T0" fmla="*/ 770158290 w 457"/>
                <a:gd name="T1" fmla="*/ 641554009 h 338"/>
                <a:gd name="T2" fmla="*/ 770158290 w 457"/>
                <a:gd name="T3" fmla="*/ 619569228 h 338"/>
                <a:gd name="T4" fmla="*/ 749342690 w 457"/>
                <a:gd name="T5" fmla="*/ 641554009 h 338"/>
                <a:gd name="T6" fmla="*/ 728528466 w 457"/>
                <a:gd name="T7" fmla="*/ 673530973 h 338"/>
                <a:gd name="T8" fmla="*/ 675544255 w 457"/>
                <a:gd name="T9" fmla="*/ 641554009 h 338"/>
                <a:gd name="T10" fmla="*/ 654728655 w 457"/>
                <a:gd name="T11" fmla="*/ 673530973 h 338"/>
                <a:gd name="T12" fmla="*/ 639590162 w 457"/>
                <a:gd name="T13" fmla="*/ 641554009 h 338"/>
                <a:gd name="T14" fmla="*/ 614991658 w 457"/>
                <a:gd name="T15" fmla="*/ 673530973 h 338"/>
                <a:gd name="T16" fmla="*/ 544976299 w 457"/>
                <a:gd name="T17" fmla="*/ 641554009 h 338"/>
                <a:gd name="T18" fmla="*/ 491993636 w 457"/>
                <a:gd name="T19" fmla="*/ 641554009 h 338"/>
                <a:gd name="T20" fmla="*/ 403055504 w 457"/>
                <a:gd name="T21" fmla="*/ 619569228 h 338"/>
                <a:gd name="T22" fmla="*/ 314118662 w 457"/>
                <a:gd name="T23" fmla="*/ 575599665 h 338"/>
                <a:gd name="T24" fmla="*/ 314118662 w 457"/>
                <a:gd name="T25" fmla="*/ 515640914 h 338"/>
                <a:gd name="T26" fmla="*/ 293303062 w 457"/>
                <a:gd name="T27" fmla="*/ 515640914 h 338"/>
                <a:gd name="T28" fmla="*/ 272488837 w 457"/>
                <a:gd name="T29" fmla="*/ 515640914 h 338"/>
                <a:gd name="T30" fmla="*/ 109752399 w 457"/>
                <a:gd name="T31" fmla="*/ 421706197 h 338"/>
                <a:gd name="T32" fmla="*/ 92721079 w 457"/>
                <a:gd name="T33" fmla="*/ 421706197 h 338"/>
                <a:gd name="T34" fmla="*/ 92721079 w 457"/>
                <a:gd name="T35" fmla="*/ 345759582 h 338"/>
                <a:gd name="T36" fmla="*/ 52984060 w 457"/>
                <a:gd name="T37" fmla="*/ 377736634 h 338"/>
                <a:gd name="T38" fmla="*/ 0 w 457"/>
                <a:gd name="T39" fmla="*/ 175878294 h 338"/>
                <a:gd name="T40" fmla="*/ 52984060 w 457"/>
                <a:gd name="T41" fmla="*/ 121915135 h 338"/>
                <a:gd name="T42" fmla="*/ 70014005 w 457"/>
                <a:gd name="T43" fmla="*/ 57959771 h 338"/>
                <a:gd name="T44" fmla="*/ 92721079 w 457"/>
                <a:gd name="T45" fmla="*/ 121915135 h 338"/>
                <a:gd name="T46" fmla="*/ 109752399 w 457"/>
                <a:gd name="T47" fmla="*/ 75946549 h 338"/>
                <a:gd name="T48" fmla="*/ 204366305 w 457"/>
                <a:gd name="T49" fmla="*/ 21984787 h 338"/>
                <a:gd name="T50" fmla="*/ 251673237 w 457"/>
                <a:gd name="T51" fmla="*/ 21984787 h 338"/>
                <a:gd name="T52" fmla="*/ 293303062 w 457"/>
                <a:gd name="T53" fmla="*/ 75946549 h 338"/>
                <a:gd name="T54" fmla="*/ 346287100 w 457"/>
                <a:gd name="T55" fmla="*/ 0 h 338"/>
                <a:gd name="T56" fmla="*/ 361425679 w 457"/>
                <a:gd name="T57" fmla="*/ 21984787 h 338"/>
                <a:gd name="T58" fmla="*/ 346287100 w 457"/>
                <a:gd name="T59" fmla="*/ 75946549 h 338"/>
                <a:gd name="T60" fmla="*/ 403055504 w 457"/>
                <a:gd name="T61" fmla="*/ 75946549 h 338"/>
                <a:gd name="T62" fmla="*/ 452255263 w 457"/>
                <a:gd name="T63" fmla="*/ 75946549 h 338"/>
                <a:gd name="T64" fmla="*/ 452255263 w 457"/>
                <a:gd name="T65" fmla="*/ 21984787 h 338"/>
                <a:gd name="T66" fmla="*/ 491993636 w 457"/>
                <a:gd name="T67" fmla="*/ 75946549 h 338"/>
                <a:gd name="T68" fmla="*/ 544976299 w 457"/>
                <a:gd name="T69" fmla="*/ 21984787 h 338"/>
                <a:gd name="T70" fmla="*/ 675544255 w 457"/>
                <a:gd name="T71" fmla="*/ 103928358 h 338"/>
                <a:gd name="T72" fmla="*/ 821249501 w 457"/>
                <a:gd name="T73" fmla="*/ 443690978 h 338"/>
                <a:gd name="T74" fmla="*/ 862879326 w 457"/>
                <a:gd name="T75" fmla="*/ 641554009 h 338"/>
                <a:gd name="T76" fmla="*/ 770158290 w 457"/>
                <a:gd name="T77" fmla="*/ 641554009 h 3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7"/>
                <a:gd name="T118" fmla="*/ 0 h 338"/>
                <a:gd name="T119" fmla="*/ 457 w 457"/>
                <a:gd name="T120" fmla="*/ 338 h 3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7" h="338">
                  <a:moveTo>
                    <a:pt x="407" y="321"/>
                  </a:moveTo>
                  <a:lnTo>
                    <a:pt x="407" y="310"/>
                  </a:lnTo>
                  <a:lnTo>
                    <a:pt x="396" y="321"/>
                  </a:lnTo>
                  <a:lnTo>
                    <a:pt x="385" y="337"/>
                  </a:lnTo>
                  <a:lnTo>
                    <a:pt x="357" y="321"/>
                  </a:lnTo>
                  <a:lnTo>
                    <a:pt x="346" y="337"/>
                  </a:lnTo>
                  <a:lnTo>
                    <a:pt x="338" y="321"/>
                  </a:lnTo>
                  <a:lnTo>
                    <a:pt x="325" y="337"/>
                  </a:lnTo>
                  <a:lnTo>
                    <a:pt x="288" y="321"/>
                  </a:lnTo>
                  <a:lnTo>
                    <a:pt x="260" y="321"/>
                  </a:lnTo>
                  <a:lnTo>
                    <a:pt x="213" y="310"/>
                  </a:lnTo>
                  <a:lnTo>
                    <a:pt x="166" y="288"/>
                  </a:lnTo>
                  <a:lnTo>
                    <a:pt x="166" y="258"/>
                  </a:lnTo>
                  <a:lnTo>
                    <a:pt x="155" y="258"/>
                  </a:lnTo>
                  <a:lnTo>
                    <a:pt x="144" y="258"/>
                  </a:lnTo>
                  <a:lnTo>
                    <a:pt x="58" y="211"/>
                  </a:lnTo>
                  <a:lnTo>
                    <a:pt x="49" y="211"/>
                  </a:lnTo>
                  <a:lnTo>
                    <a:pt x="49" y="173"/>
                  </a:lnTo>
                  <a:lnTo>
                    <a:pt x="28" y="189"/>
                  </a:lnTo>
                  <a:lnTo>
                    <a:pt x="0" y="88"/>
                  </a:lnTo>
                  <a:lnTo>
                    <a:pt x="28" y="61"/>
                  </a:lnTo>
                  <a:lnTo>
                    <a:pt x="37" y="29"/>
                  </a:lnTo>
                  <a:lnTo>
                    <a:pt x="49" y="61"/>
                  </a:lnTo>
                  <a:lnTo>
                    <a:pt x="58" y="38"/>
                  </a:lnTo>
                  <a:lnTo>
                    <a:pt x="108" y="11"/>
                  </a:lnTo>
                  <a:lnTo>
                    <a:pt x="133" y="11"/>
                  </a:lnTo>
                  <a:lnTo>
                    <a:pt x="155" y="38"/>
                  </a:lnTo>
                  <a:lnTo>
                    <a:pt x="183" y="0"/>
                  </a:lnTo>
                  <a:lnTo>
                    <a:pt x="191" y="11"/>
                  </a:lnTo>
                  <a:lnTo>
                    <a:pt x="183" y="38"/>
                  </a:lnTo>
                  <a:lnTo>
                    <a:pt x="213" y="38"/>
                  </a:lnTo>
                  <a:lnTo>
                    <a:pt x="239" y="38"/>
                  </a:lnTo>
                  <a:lnTo>
                    <a:pt x="239" y="11"/>
                  </a:lnTo>
                  <a:lnTo>
                    <a:pt x="260" y="38"/>
                  </a:lnTo>
                  <a:lnTo>
                    <a:pt x="288" y="11"/>
                  </a:lnTo>
                  <a:lnTo>
                    <a:pt x="357" y="52"/>
                  </a:lnTo>
                  <a:lnTo>
                    <a:pt x="434" y="222"/>
                  </a:lnTo>
                  <a:lnTo>
                    <a:pt x="456" y="321"/>
                  </a:lnTo>
                  <a:lnTo>
                    <a:pt x="407" y="321"/>
                  </a:lnTo>
                </a:path>
              </a:pathLst>
            </a:custGeom>
            <a:solidFill>
              <a:srgbClr val="FCFEB9"/>
            </a:solidFill>
            <a:ln w="12700" cap="rnd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80" name="Rectangle 114"/>
            <p:cNvSpPr>
              <a:spLocks noChangeArrowheads="1"/>
            </p:cNvSpPr>
            <p:nvPr/>
          </p:nvSpPr>
          <p:spPr bwMode="auto">
            <a:xfrm>
              <a:off x="7678739" y="2078038"/>
              <a:ext cx="704361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Anderson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81" name="Rectangle 115"/>
            <p:cNvSpPr>
              <a:spLocks noChangeArrowheads="1"/>
            </p:cNvSpPr>
            <p:nvPr/>
          </p:nvSpPr>
          <p:spPr bwMode="auto">
            <a:xfrm>
              <a:off x="5262564" y="2776538"/>
              <a:ext cx="62517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Bedford</a:t>
              </a:r>
            </a:p>
          </p:txBody>
        </p:sp>
        <p:sp>
          <p:nvSpPr>
            <p:cNvPr id="2182" name="Rectangle 116"/>
            <p:cNvSpPr>
              <a:spLocks noChangeArrowheads="1"/>
            </p:cNvSpPr>
            <p:nvPr/>
          </p:nvSpPr>
          <p:spPr bwMode="auto">
            <a:xfrm>
              <a:off x="3471863" y="2127250"/>
              <a:ext cx="591830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Benton</a:t>
              </a:r>
            </a:p>
          </p:txBody>
        </p:sp>
        <p:sp>
          <p:nvSpPr>
            <p:cNvPr id="2183" name="Rectangle 117"/>
            <p:cNvSpPr>
              <a:spLocks noChangeArrowheads="1"/>
            </p:cNvSpPr>
            <p:nvPr/>
          </p:nvSpPr>
          <p:spPr bwMode="auto">
            <a:xfrm>
              <a:off x="6573837" y="2743200"/>
              <a:ext cx="637676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Bledsoe</a:t>
              </a:r>
            </a:p>
          </p:txBody>
        </p:sp>
        <p:sp>
          <p:nvSpPr>
            <p:cNvPr id="2184" name="Rectangle 118"/>
            <p:cNvSpPr>
              <a:spLocks noChangeArrowheads="1"/>
            </p:cNvSpPr>
            <p:nvPr/>
          </p:nvSpPr>
          <p:spPr bwMode="auto">
            <a:xfrm>
              <a:off x="8067675" y="2533650"/>
              <a:ext cx="558488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Blount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85" name="Rectangle 119"/>
            <p:cNvSpPr>
              <a:spLocks noChangeArrowheads="1"/>
            </p:cNvSpPr>
            <p:nvPr/>
          </p:nvSpPr>
          <p:spPr bwMode="auto">
            <a:xfrm>
              <a:off x="6989763" y="3200400"/>
              <a:ext cx="61475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Bradley</a:t>
              </a:r>
            </a:p>
          </p:txBody>
        </p:sp>
        <p:sp>
          <p:nvSpPr>
            <p:cNvPr id="2186" name="Rectangle 120"/>
            <p:cNvSpPr>
              <a:spLocks noChangeArrowheads="1"/>
            </p:cNvSpPr>
            <p:nvPr/>
          </p:nvSpPr>
          <p:spPr bwMode="auto">
            <a:xfrm>
              <a:off x="7747000" y="1755775"/>
              <a:ext cx="70019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Campbell</a:t>
              </a:r>
            </a:p>
          </p:txBody>
        </p:sp>
        <p:sp>
          <p:nvSpPr>
            <p:cNvPr id="2187" name="Rectangle 121"/>
            <p:cNvSpPr>
              <a:spLocks noChangeArrowheads="1"/>
            </p:cNvSpPr>
            <p:nvPr/>
          </p:nvSpPr>
          <p:spPr bwMode="auto">
            <a:xfrm>
              <a:off x="5673725" y="2481263"/>
              <a:ext cx="627256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Cannon</a:t>
              </a:r>
            </a:p>
          </p:txBody>
        </p:sp>
        <p:sp>
          <p:nvSpPr>
            <p:cNvPr id="2188" name="Rectangle 122"/>
            <p:cNvSpPr>
              <a:spLocks noChangeArrowheads="1"/>
            </p:cNvSpPr>
            <p:nvPr/>
          </p:nvSpPr>
          <p:spPr bwMode="auto">
            <a:xfrm>
              <a:off x="2905124" y="2098675"/>
              <a:ext cx="760627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       Carroll</a:t>
              </a:r>
            </a:p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  </a:t>
              </a:r>
            </a:p>
          </p:txBody>
        </p:sp>
        <p:sp>
          <p:nvSpPr>
            <p:cNvPr id="2189" name="Rectangle 123"/>
            <p:cNvSpPr>
              <a:spLocks noChangeArrowheads="1"/>
            </p:cNvSpPr>
            <p:nvPr/>
          </p:nvSpPr>
          <p:spPr bwMode="auto">
            <a:xfrm>
              <a:off x="10037763" y="1903413"/>
              <a:ext cx="552236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Carter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90" name="Rectangle 124"/>
            <p:cNvSpPr>
              <a:spLocks noChangeArrowheads="1"/>
            </p:cNvSpPr>
            <p:nvPr/>
          </p:nvSpPr>
          <p:spPr bwMode="auto">
            <a:xfrm>
              <a:off x="4487862" y="1841501"/>
              <a:ext cx="73770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Cheatham</a:t>
              </a:r>
            </a:p>
          </p:txBody>
        </p:sp>
        <p:sp>
          <p:nvSpPr>
            <p:cNvPr id="2191" name="Rectangle 125"/>
            <p:cNvSpPr>
              <a:spLocks noChangeArrowheads="1"/>
            </p:cNvSpPr>
            <p:nvPr/>
          </p:nvSpPr>
          <p:spPr bwMode="auto">
            <a:xfrm>
              <a:off x="2876550" y="2903538"/>
              <a:ext cx="62517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Chester</a:t>
              </a:r>
            </a:p>
          </p:txBody>
        </p:sp>
        <p:sp>
          <p:nvSpPr>
            <p:cNvPr id="2192" name="Rectangle 126"/>
            <p:cNvSpPr>
              <a:spLocks noChangeArrowheads="1"/>
            </p:cNvSpPr>
            <p:nvPr/>
          </p:nvSpPr>
          <p:spPr bwMode="auto">
            <a:xfrm>
              <a:off x="8258175" y="1630363"/>
              <a:ext cx="706446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Claiborne</a:t>
              </a:r>
            </a:p>
          </p:txBody>
        </p:sp>
        <p:sp>
          <p:nvSpPr>
            <p:cNvPr id="2193" name="Rectangle 127"/>
            <p:cNvSpPr>
              <a:spLocks noChangeArrowheads="1"/>
            </p:cNvSpPr>
            <p:nvPr/>
          </p:nvSpPr>
          <p:spPr bwMode="auto">
            <a:xfrm>
              <a:off x="6332538" y="1598613"/>
              <a:ext cx="475132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Clay</a:t>
              </a:r>
            </a:p>
          </p:txBody>
        </p:sp>
        <p:sp>
          <p:nvSpPr>
            <p:cNvPr id="2194" name="Rectangle 128"/>
            <p:cNvSpPr>
              <a:spLocks noChangeArrowheads="1"/>
            </p:cNvSpPr>
            <p:nvPr/>
          </p:nvSpPr>
          <p:spPr bwMode="auto">
            <a:xfrm>
              <a:off x="8929688" y="2300288"/>
              <a:ext cx="558488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Cocke</a:t>
              </a:r>
            </a:p>
          </p:txBody>
        </p:sp>
        <p:sp>
          <p:nvSpPr>
            <p:cNvPr id="2195" name="Rectangle 129"/>
            <p:cNvSpPr>
              <a:spLocks noChangeArrowheads="1"/>
            </p:cNvSpPr>
            <p:nvPr/>
          </p:nvSpPr>
          <p:spPr bwMode="auto">
            <a:xfrm>
              <a:off x="5676900" y="2784475"/>
              <a:ext cx="568907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Coffee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96" name="Rectangle 130"/>
            <p:cNvSpPr>
              <a:spLocks noChangeArrowheads="1"/>
            </p:cNvSpPr>
            <p:nvPr/>
          </p:nvSpPr>
          <p:spPr bwMode="auto">
            <a:xfrm>
              <a:off x="2270125" y="2465388"/>
              <a:ext cx="646012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Crockett</a:t>
              </a:r>
            </a:p>
          </p:txBody>
        </p:sp>
        <p:sp>
          <p:nvSpPr>
            <p:cNvPr id="2197" name="Rectangle 131"/>
            <p:cNvSpPr>
              <a:spLocks noChangeArrowheads="1"/>
            </p:cNvSpPr>
            <p:nvPr/>
          </p:nvSpPr>
          <p:spPr bwMode="auto">
            <a:xfrm>
              <a:off x="6757989" y="2268538"/>
              <a:ext cx="823144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Cumberland</a:t>
              </a:r>
            </a:p>
          </p:txBody>
        </p:sp>
        <p:sp>
          <p:nvSpPr>
            <p:cNvPr id="2198" name="Rectangle 132"/>
            <p:cNvSpPr>
              <a:spLocks noChangeArrowheads="1"/>
            </p:cNvSpPr>
            <p:nvPr/>
          </p:nvSpPr>
          <p:spPr bwMode="auto">
            <a:xfrm>
              <a:off x="4773613" y="1944689"/>
              <a:ext cx="775213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   Davidson</a:t>
              </a:r>
            </a:p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2199" name="Rectangle 133"/>
            <p:cNvSpPr>
              <a:spLocks noChangeArrowheads="1"/>
            </p:cNvSpPr>
            <p:nvPr/>
          </p:nvSpPr>
          <p:spPr bwMode="auto">
            <a:xfrm>
              <a:off x="3408363" y="2655888"/>
              <a:ext cx="62517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Decatur</a:t>
              </a:r>
            </a:p>
          </p:txBody>
        </p:sp>
        <p:sp>
          <p:nvSpPr>
            <p:cNvPr id="2200" name="Rectangle 134"/>
            <p:cNvSpPr>
              <a:spLocks noChangeArrowheads="1"/>
            </p:cNvSpPr>
            <p:nvPr/>
          </p:nvSpPr>
          <p:spPr bwMode="auto">
            <a:xfrm>
              <a:off x="5900737" y="2268538"/>
              <a:ext cx="631424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De Kalb</a:t>
              </a:r>
            </a:p>
          </p:txBody>
        </p:sp>
        <p:sp>
          <p:nvSpPr>
            <p:cNvPr id="2201" name="Rectangle 135"/>
            <p:cNvSpPr>
              <a:spLocks noChangeArrowheads="1"/>
            </p:cNvSpPr>
            <p:nvPr/>
          </p:nvSpPr>
          <p:spPr bwMode="auto">
            <a:xfrm>
              <a:off x="4221162" y="2028825"/>
              <a:ext cx="631424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Dickson</a:t>
              </a:r>
            </a:p>
          </p:txBody>
        </p:sp>
        <p:sp>
          <p:nvSpPr>
            <p:cNvPr id="2202" name="Rectangle 136"/>
            <p:cNvSpPr>
              <a:spLocks noChangeArrowheads="1"/>
            </p:cNvSpPr>
            <p:nvPr/>
          </p:nvSpPr>
          <p:spPr bwMode="auto">
            <a:xfrm>
              <a:off x="1909763" y="2109788"/>
              <a:ext cx="485551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Dyer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03" name="Rectangle 137"/>
            <p:cNvSpPr>
              <a:spLocks noChangeArrowheads="1"/>
            </p:cNvSpPr>
            <p:nvPr/>
          </p:nvSpPr>
          <p:spPr bwMode="auto">
            <a:xfrm>
              <a:off x="2076450" y="3149600"/>
              <a:ext cx="60641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Fayette</a:t>
              </a:r>
            </a:p>
          </p:txBody>
        </p:sp>
        <p:sp>
          <p:nvSpPr>
            <p:cNvPr id="2204" name="Rectangle 138"/>
            <p:cNvSpPr>
              <a:spLocks noChangeArrowheads="1"/>
            </p:cNvSpPr>
            <p:nvPr/>
          </p:nvSpPr>
          <p:spPr bwMode="auto">
            <a:xfrm>
              <a:off x="6884988" y="1687513"/>
              <a:ext cx="662683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Fentress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05" name="Rectangle 139"/>
            <p:cNvSpPr>
              <a:spLocks noChangeArrowheads="1"/>
            </p:cNvSpPr>
            <p:nvPr/>
          </p:nvSpPr>
          <p:spPr bwMode="auto">
            <a:xfrm>
              <a:off x="5653087" y="3203575"/>
              <a:ext cx="631424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Franklin</a:t>
              </a:r>
            </a:p>
          </p:txBody>
        </p:sp>
        <p:sp>
          <p:nvSpPr>
            <p:cNvPr id="2206" name="Rectangle 140"/>
            <p:cNvSpPr>
              <a:spLocks noChangeArrowheads="1"/>
            </p:cNvSpPr>
            <p:nvPr/>
          </p:nvSpPr>
          <p:spPr bwMode="auto">
            <a:xfrm>
              <a:off x="2465388" y="2095500"/>
              <a:ext cx="591830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Gibson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07" name="Rectangle 141"/>
            <p:cNvSpPr>
              <a:spLocks noChangeArrowheads="1"/>
            </p:cNvSpPr>
            <p:nvPr/>
          </p:nvSpPr>
          <p:spPr bwMode="auto">
            <a:xfrm>
              <a:off x="4695825" y="3119437"/>
              <a:ext cx="502222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Giles</a:t>
              </a:r>
            </a:p>
          </p:txBody>
        </p:sp>
        <p:sp>
          <p:nvSpPr>
            <p:cNvPr id="2208" name="Rectangle 142"/>
            <p:cNvSpPr>
              <a:spLocks noChangeArrowheads="1"/>
            </p:cNvSpPr>
            <p:nvPr/>
          </p:nvSpPr>
          <p:spPr bwMode="auto">
            <a:xfrm>
              <a:off x="8458200" y="1889125"/>
              <a:ext cx="66476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Grainger</a:t>
              </a:r>
            </a:p>
          </p:txBody>
        </p:sp>
        <p:sp>
          <p:nvSpPr>
            <p:cNvPr id="2209" name="Rectangle 143"/>
            <p:cNvSpPr>
              <a:spLocks noChangeArrowheads="1"/>
            </p:cNvSpPr>
            <p:nvPr/>
          </p:nvSpPr>
          <p:spPr bwMode="auto">
            <a:xfrm>
              <a:off x="9115424" y="1979613"/>
              <a:ext cx="608501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Greene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10" name="Rectangle 144"/>
            <p:cNvSpPr>
              <a:spLocks noChangeArrowheads="1"/>
            </p:cNvSpPr>
            <p:nvPr/>
          </p:nvSpPr>
          <p:spPr bwMode="auto">
            <a:xfrm>
              <a:off x="6076950" y="3001963"/>
              <a:ext cx="602250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Grundy</a:t>
              </a:r>
            </a:p>
          </p:txBody>
        </p:sp>
        <p:sp>
          <p:nvSpPr>
            <p:cNvPr id="2211" name="Rectangle 145"/>
            <p:cNvSpPr>
              <a:spLocks noChangeArrowheads="1"/>
            </p:cNvSpPr>
            <p:nvPr/>
          </p:nvSpPr>
          <p:spPr bwMode="auto">
            <a:xfrm>
              <a:off x="8716964" y="1976438"/>
              <a:ext cx="677270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Hamblen</a:t>
              </a:r>
            </a:p>
          </p:txBody>
        </p:sp>
        <p:sp>
          <p:nvSpPr>
            <p:cNvPr id="2212" name="Rectangle 146"/>
            <p:cNvSpPr>
              <a:spLocks noChangeArrowheads="1"/>
            </p:cNvSpPr>
            <p:nvPr/>
          </p:nvSpPr>
          <p:spPr bwMode="auto">
            <a:xfrm>
              <a:off x="6640513" y="3219449"/>
              <a:ext cx="671018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Hamilton</a:t>
              </a:r>
            </a:p>
          </p:txBody>
        </p:sp>
        <p:sp>
          <p:nvSpPr>
            <p:cNvPr id="2213" name="Rectangle 147"/>
            <p:cNvSpPr>
              <a:spLocks noChangeArrowheads="1"/>
            </p:cNvSpPr>
            <p:nvPr/>
          </p:nvSpPr>
          <p:spPr bwMode="auto">
            <a:xfrm>
              <a:off x="8734426" y="1616075"/>
              <a:ext cx="66476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Hancock</a:t>
              </a:r>
            </a:p>
          </p:txBody>
        </p:sp>
        <p:sp>
          <p:nvSpPr>
            <p:cNvPr id="2214" name="Rectangle 148"/>
            <p:cNvSpPr>
              <a:spLocks noChangeArrowheads="1"/>
            </p:cNvSpPr>
            <p:nvPr/>
          </p:nvSpPr>
          <p:spPr bwMode="auto">
            <a:xfrm>
              <a:off x="2403475" y="3119437"/>
              <a:ext cx="743956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Hardeman</a:t>
              </a:r>
            </a:p>
          </p:txBody>
        </p:sp>
        <p:sp>
          <p:nvSpPr>
            <p:cNvPr id="2215" name="Rectangle 149"/>
            <p:cNvSpPr>
              <a:spLocks noChangeArrowheads="1"/>
            </p:cNvSpPr>
            <p:nvPr/>
          </p:nvSpPr>
          <p:spPr bwMode="auto">
            <a:xfrm>
              <a:off x="3371850" y="3135313"/>
              <a:ext cx="570991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Hardin</a:t>
              </a:r>
            </a:p>
          </p:txBody>
        </p:sp>
        <p:sp>
          <p:nvSpPr>
            <p:cNvPr id="2216" name="Rectangle 150"/>
            <p:cNvSpPr>
              <a:spLocks noChangeArrowheads="1"/>
            </p:cNvSpPr>
            <p:nvPr/>
          </p:nvSpPr>
          <p:spPr bwMode="auto">
            <a:xfrm>
              <a:off x="9051925" y="1697038"/>
              <a:ext cx="65434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Hawkins</a:t>
              </a:r>
            </a:p>
          </p:txBody>
        </p:sp>
        <p:sp>
          <p:nvSpPr>
            <p:cNvPr id="2217" name="Rectangle 151"/>
            <p:cNvSpPr>
              <a:spLocks noChangeArrowheads="1"/>
            </p:cNvSpPr>
            <p:nvPr/>
          </p:nvSpPr>
          <p:spPr bwMode="auto">
            <a:xfrm>
              <a:off x="2087564" y="2676526"/>
              <a:ext cx="693941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Haywood</a:t>
              </a:r>
            </a:p>
          </p:txBody>
        </p:sp>
        <p:sp>
          <p:nvSpPr>
            <p:cNvPr id="2218" name="Rectangle 152"/>
            <p:cNvSpPr>
              <a:spLocks noChangeArrowheads="1"/>
            </p:cNvSpPr>
            <p:nvPr/>
          </p:nvSpPr>
          <p:spPr bwMode="auto">
            <a:xfrm>
              <a:off x="3035300" y="2586038"/>
              <a:ext cx="766878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Henderson</a:t>
              </a:r>
            </a:p>
          </p:txBody>
        </p:sp>
        <p:sp>
          <p:nvSpPr>
            <p:cNvPr id="2219" name="Rectangle 153"/>
            <p:cNvSpPr>
              <a:spLocks noChangeArrowheads="1"/>
            </p:cNvSpPr>
            <p:nvPr/>
          </p:nvSpPr>
          <p:spPr bwMode="auto">
            <a:xfrm>
              <a:off x="3254374" y="1825625"/>
              <a:ext cx="54181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Henry</a:t>
              </a:r>
            </a:p>
          </p:txBody>
        </p:sp>
        <p:sp>
          <p:nvSpPr>
            <p:cNvPr id="2220" name="Rectangle 154"/>
            <p:cNvSpPr>
              <a:spLocks noChangeArrowheads="1"/>
            </p:cNvSpPr>
            <p:nvPr/>
          </p:nvSpPr>
          <p:spPr bwMode="auto">
            <a:xfrm>
              <a:off x="4097337" y="2479675"/>
              <a:ext cx="66476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Hickman</a:t>
              </a:r>
            </a:p>
          </p:txBody>
        </p:sp>
        <p:sp>
          <p:nvSpPr>
            <p:cNvPr id="2221" name="Rectangle 155"/>
            <p:cNvSpPr>
              <a:spLocks noChangeArrowheads="1"/>
            </p:cNvSpPr>
            <p:nvPr/>
          </p:nvSpPr>
          <p:spPr bwMode="auto">
            <a:xfrm>
              <a:off x="3886200" y="1905001"/>
              <a:ext cx="648095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Houston</a:t>
              </a:r>
            </a:p>
          </p:txBody>
        </p:sp>
        <p:sp>
          <p:nvSpPr>
            <p:cNvPr id="2222" name="Rectangle 156"/>
            <p:cNvSpPr>
              <a:spLocks noChangeArrowheads="1"/>
            </p:cNvSpPr>
            <p:nvPr/>
          </p:nvSpPr>
          <p:spPr bwMode="auto">
            <a:xfrm>
              <a:off x="3789363" y="2206624"/>
              <a:ext cx="78771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Humphreys</a:t>
              </a:r>
            </a:p>
          </p:txBody>
        </p:sp>
        <p:sp>
          <p:nvSpPr>
            <p:cNvPr id="2223" name="Rectangle 157"/>
            <p:cNvSpPr>
              <a:spLocks noChangeArrowheads="1"/>
            </p:cNvSpPr>
            <p:nvPr/>
          </p:nvSpPr>
          <p:spPr bwMode="auto">
            <a:xfrm>
              <a:off x="6094413" y="1811338"/>
              <a:ext cx="641844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Jackson</a:t>
              </a:r>
            </a:p>
          </p:txBody>
        </p:sp>
        <p:sp>
          <p:nvSpPr>
            <p:cNvPr id="2224" name="Rectangle 158"/>
            <p:cNvSpPr>
              <a:spLocks noChangeArrowheads="1"/>
            </p:cNvSpPr>
            <p:nvPr/>
          </p:nvSpPr>
          <p:spPr bwMode="auto">
            <a:xfrm>
              <a:off x="8505824" y="2184400"/>
              <a:ext cx="685606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Jefferson</a:t>
              </a:r>
            </a:p>
          </p:txBody>
        </p:sp>
        <p:sp>
          <p:nvSpPr>
            <p:cNvPr id="2225" name="Rectangle 159"/>
            <p:cNvSpPr>
              <a:spLocks noChangeArrowheads="1"/>
            </p:cNvSpPr>
            <p:nvPr/>
          </p:nvSpPr>
          <p:spPr bwMode="auto">
            <a:xfrm>
              <a:off x="10279063" y="1603375"/>
              <a:ext cx="65434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Johnson</a:t>
              </a:r>
            </a:p>
          </p:txBody>
        </p:sp>
        <p:sp>
          <p:nvSpPr>
            <p:cNvPr id="2226" name="Rectangle 160"/>
            <p:cNvSpPr>
              <a:spLocks noChangeArrowheads="1"/>
            </p:cNvSpPr>
            <p:nvPr/>
          </p:nvSpPr>
          <p:spPr bwMode="auto">
            <a:xfrm>
              <a:off x="8072438" y="2179638"/>
              <a:ext cx="502222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Knox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27" name="Rectangle 161"/>
            <p:cNvSpPr>
              <a:spLocks noChangeArrowheads="1"/>
            </p:cNvSpPr>
            <p:nvPr/>
          </p:nvSpPr>
          <p:spPr bwMode="auto">
            <a:xfrm>
              <a:off x="1992313" y="1758950"/>
              <a:ext cx="49180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Lake</a:t>
              </a:r>
            </a:p>
          </p:txBody>
        </p:sp>
        <p:sp>
          <p:nvSpPr>
            <p:cNvPr id="2228" name="Rectangle 162"/>
            <p:cNvSpPr>
              <a:spLocks noChangeArrowheads="1"/>
            </p:cNvSpPr>
            <p:nvPr/>
          </p:nvSpPr>
          <p:spPr bwMode="auto">
            <a:xfrm>
              <a:off x="1760538" y="2482850"/>
              <a:ext cx="779381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Lauderdale</a:t>
              </a:r>
            </a:p>
          </p:txBody>
        </p:sp>
        <p:sp>
          <p:nvSpPr>
            <p:cNvPr id="2229" name="Rectangle 163"/>
            <p:cNvSpPr>
              <a:spLocks noChangeArrowheads="1"/>
            </p:cNvSpPr>
            <p:nvPr/>
          </p:nvSpPr>
          <p:spPr bwMode="auto">
            <a:xfrm>
              <a:off x="4154488" y="3219449"/>
              <a:ext cx="710614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Lawrence</a:t>
              </a:r>
            </a:p>
          </p:txBody>
        </p:sp>
        <p:sp>
          <p:nvSpPr>
            <p:cNvPr id="2230" name="Rectangle 164"/>
            <p:cNvSpPr>
              <a:spLocks noChangeArrowheads="1"/>
            </p:cNvSpPr>
            <p:nvPr/>
          </p:nvSpPr>
          <p:spPr bwMode="auto">
            <a:xfrm>
              <a:off x="4151313" y="2762250"/>
              <a:ext cx="53139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Lewis</a:t>
              </a:r>
            </a:p>
          </p:txBody>
        </p:sp>
        <p:sp>
          <p:nvSpPr>
            <p:cNvPr id="2231" name="Rectangle 165"/>
            <p:cNvSpPr>
              <a:spLocks noChangeArrowheads="1"/>
            </p:cNvSpPr>
            <p:nvPr/>
          </p:nvSpPr>
          <p:spPr bwMode="auto">
            <a:xfrm>
              <a:off x="5040313" y="3200400"/>
              <a:ext cx="781466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Lincoln</a:t>
              </a:r>
            </a:p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Fayetteville</a:t>
              </a:r>
            </a:p>
          </p:txBody>
        </p:sp>
        <p:sp>
          <p:nvSpPr>
            <p:cNvPr id="2232" name="Rectangle 166"/>
            <p:cNvSpPr>
              <a:spLocks noChangeArrowheads="1"/>
            </p:cNvSpPr>
            <p:nvPr/>
          </p:nvSpPr>
          <p:spPr bwMode="auto">
            <a:xfrm>
              <a:off x="7629525" y="2501901"/>
              <a:ext cx="610585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Loudon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33" name="Rectangle 167"/>
            <p:cNvSpPr>
              <a:spLocks noChangeArrowheads="1"/>
            </p:cNvSpPr>
            <p:nvPr/>
          </p:nvSpPr>
          <p:spPr bwMode="auto">
            <a:xfrm>
              <a:off x="7237413" y="2881312"/>
              <a:ext cx="625173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McMinn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34" name="Rectangle 168"/>
            <p:cNvSpPr>
              <a:spLocks noChangeArrowheads="1"/>
            </p:cNvSpPr>
            <p:nvPr/>
          </p:nvSpPr>
          <p:spPr bwMode="auto">
            <a:xfrm>
              <a:off x="2925763" y="3189288"/>
              <a:ext cx="641844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McNairy</a:t>
              </a:r>
            </a:p>
          </p:txBody>
        </p:sp>
        <p:sp>
          <p:nvSpPr>
            <p:cNvPr id="2235" name="Rectangle 170"/>
            <p:cNvSpPr>
              <a:spLocks noChangeArrowheads="1"/>
            </p:cNvSpPr>
            <p:nvPr/>
          </p:nvSpPr>
          <p:spPr bwMode="auto">
            <a:xfrm>
              <a:off x="2600325" y="2657475"/>
              <a:ext cx="654347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Madison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36" name="Rectangle 171"/>
            <p:cNvSpPr>
              <a:spLocks noChangeArrowheads="1"/>
            </p:cNvSpPr>
            <p:nvPr/>
          </p:nvSpPr>
          <p:spPr bwMode="auto">
            <a:xfrm>
              <a:off x="6092825" y="3252788"/>
              <a:ext cx="581411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Marion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37" name="Rectangle 172"/>
            <p:cNvSpPr>
              <a:spLocks noChangeArrowheads="1"/>
            </p:cNvSpPr>
            <p:nvPr/>
          </p:nvSpPr>
          <p:spPr bwMode="auto">
            <a:xfrm>
              <a:off x="4878388" y="2957512"/>
              <a:ext cx="65434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Marshall</a:t>
              </a:r>
            </a:p>
          </p:txBody>
        </p:sp>
        <p:sp>
          <p:nvSpPr>
            <p:cNvPr id="2238" name="Rectangle 173"/>
            <p:cNvSpPr>
              <a:spLocks noChangeArrowheads="1"/>
            </p:cNvSpPr>
            <p:nvPr/>
          </p:nvSpPr>
          <p:spPr bwMode="auto">
            <a:xfrm>
              <a:off x="4600575" y="2722563"/>
              <a:ext cx="552236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Maury</a:t>
              </a:r>
            </a:p>
          </p:txBody>
        </p:sp>
        <p:sp>
          <p:nvSpPr>
            <p:cNvPr id="2239" name="Rectangle 174"/>
            <p:cNvSpPr>
              <a:spLocks noChangeArrowheads="1"/>
            </p:cNvSpPr>
            <p:nvPr/>
          </p:nvSpPr>
          <p:spPr bwMode="auto">
            <a:xfrm>
              <a:off x="7086600" y="2760663"/>
              <a:ext cx="541817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Meigs</a:t>
              </a:r>
            </a:p>
          </p:txBody>
        </p:sp>
        <p:sp>
          <p:nvSpPr>
            <p:cNvPr id="2240" name="Rectangle 175"/>
            <p:cNvSpPr>
              <a:spLocks noChangeArrowheads="1"/>
            </p:cNvSpPr>
            <p:nvPr/>
          </p:nvSpPr>
          <p:spPr bwMode="auto">
            <a:xfrm>
              <a:off x="7670800" y="2849563"/>
              <a:ext cx="61475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Monroe</a:t>
              </a:r>
            </a:p>
          </p:txBody>
        </p:sp>
        <p:sp>
          <p:nvSpPr>
            <p:cNvPr id="2241" name="Rectangle 176"/>
            <p:cNvSpPr>
              <a:spLocks noChangeArrowheads="1"/>
            </p:cNvSpPr>
            <p:nvPr/>
          </p:nvSpPr>
          <p:spPr bwMode="auto">
            <a:xfrm>
              <a:off x="4116388" y="1612901"/>
              <a:ext cx="831480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Montgomery</a:t>
              </a:r>
            </a:p>
          </p:txBody>
        </p:sp>
        <p:sp>
          <p:nvSpPr>
            <p:cNvPr id="2242" name="Rectangle 177"/>
            <p:cNvSpPr>
              <a:spLocks noChangeArrowheads="1"/>
            </p:cNvSpPr>
            <p:nvPr/>
          </p:nvSpPr>
          <p:spPr bwMode="auto">
            <a:xfrm>
              <a:off x="5387975" y="3046412"/>
              <a:ext cx="558488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Moore</a:t>
              </a:r>
            </a:p>
          </p:txBody>
        </p:sp>
        <p:sp>
          <p:nvSpPr>
            <p:cNvPr id="2243" name="Rectangle 178"/>
            <p:cNvSpPr>
              <a:spLocks noChangeArrowheads="1"/>
            </p:cNvSpPr>
            <p:nvPr/>
          </p:nvSpPr>
          <p:spPr bwMode="auto">
            <a:xfrm>
              <a:off x="7234238" y="2027238"/>
              <a:ext cx="61475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Morgan</a:t>
              </a:r>
            </a:p>
          </p:txBody>
        </p:sp>
        <p:sp>
          <p:nvSpPr>
            <p:cNvPr id="2244" name="Rectangle 179"/>
            <p:cNvSpPr>
              <a:spLocks noChangeArrowheads="1"/>
            </p:cNvSpPr>
            <p:nvPr/>
          </p:nvSpPr>
          <p:spPr bwMode="auto">
            <a:xfrm>
              <a:off x="2241550" y="1758950"/>
              <a:ext cx="541817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Obion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45" name="Rectangle 180"/>
            <p:cNvSpPr>
              <a:spLocks noChangeArrowheads="1"/>
            </p:cNvSpPr>
            <p:nvPr/>
          </p:nvSpPr>
          <p:spPr bwMode="auto">
            <a:xfrm>
              <a:off x="6508750" y="1822450"/>
              <a:ext cx="629340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Overton</a:t>
              </a:r>
            </a:p>
          </p:txBody>
        </p:sp>
        <p:sp>
          <p:nvSpPr>
            <p:cNvPr id="2246" name="Rectangle 181"/>
            <p:cNvSpPr>
              <a:spLocks noChangeArrowheads="1"/>
            </p:cNvSpPr>
            <p:nvPr/>
          </p:nvSpPr>
          <p:spPr bwMode="auto">
            <a:xfrm>
              <a:off x="3759200" y="2622550"/>
              <a:ext cx="512642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Perry</a:t>
              </a:r>
            </a:p>
          </p:txBody>
        </p:sp>
        <p:sp>
          <p:nvSpPr>
            <p:cNvPr id="2247" name="Rectangle 182"/>
            <p:cNvSpPr>
              <a:spLocks noChangeArrowheads="1"/>
            </p:cNvSpPr>
            <p:nvPr/>
          </p:nvSpPr>
          <p:spPr bwMode="auto">
            <a:xfrm>
              <a:off x="6702425" y="1563689"/>
              <a:ext cx="573075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Pickett</a:t>
              </a:r>
            </a:p>
          </p:txBody>
        </p:sp>
        <p:sp>
          <p:nvSpPr>
            <p:cNvPr id="2248" name="Rectangle 183"/>
            <p:cNvSpPr>
              <a:spLocks noChangeArrowheads="1"/>
            </p:cNvSpPr>
            <p:nvPr/>
          </p:nvSpPr>
          <p:spPr bwMode="auto">
            <a:xfrm>
              <a:off x="7370763" y="3255963"/>
              <a:ext cx="468880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Polk</a:t>
              </a:r>
            </a:p>
          </p:txBody>
        </p:sp>
        <p:sp>
          <p:nvSpPr>
            <p:cNvPr id="2249" name="Rectangle 184"/>
            <p:cNvSpPr>
              <a:spLocks noChangeArrowheads="1"/>
            </p:cNvSpPr>
            <p:nvPr/>
          </p:nvSpPr>
          <p:spPr bwMode="auto">
            <a:xfrm>
              <a:off x="6270625" y="2074863"/>
              <a:ext cx="618921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Putnam</a:t>
              </a:r>
            </a:p>
          </p:txBody>
        </p:sp>
        <p:sp>
          <p:nvSpPr>
            <p:cNvPr id="2250" name="Rectangle 185"/>
            <p:cNvSpPr>
              <a:spLocks noChangeArrowheads="1"/>
            </p:cNvSpPr>
            <p:nvPr/>
          </p:nvSpPr>
          <p:spPr bwMode="auto">
            <a:xfrm>
              <a:off x="7015164" y="2659063"/>
              <a:ext cx="514726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Rhea</a:t>
              </a:r>
            </a:p>
          </p:txBody>
        </p:sp>
        <p:sp>
          <p:nvSpPr>
            <p:cNvPr id="2251" name="Rectangle 186"/>
            <p:cNvSpPr>
              <a:spLocks noChangeArrowheads="1"/>
            </p:cNvSpPr>
            <p:nvPr/>
          </p:nvSpPr>
          <p:spPr bwMode="auto">
            <a:xfrm>
              <a:off x="7383463" y="2327275"/>
              <a:ext cx="570991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Roane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52" name="Rectangle 187"/>
            <p:cNvSpPr>
              <a:spLocks noChangeArrowheads="1"/>
            </p:cNvSpPr>
            <p:nvPr/>
          </p:nvSpPr>
          <p:spPr bwMode="auto">
            <a:xfrm>
              <a:off x="4710113" y="1616075"/>
              <a:ext cx="73770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Robertson</a:t>
              </a:r>
            </a:p>
          </p:txBody>
        </p:sp>
        <p:sp>
          <p:nvSpPr>
            <p:cNvPr id="2253" name="Rectangle 188"/>
            <p:cNvSpPr>
              <a:spLocks noChangeArrowheads="1"/>
            </p:cNvSpPr>
            <p:nvPr/>
          </p:nvSpPr>
          <p:spPr bwMode="auto">
            <a:xfrm>
              <a:off x="5243513" y="2355850"/>
              <a:ext cx="748124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Rutherford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54" name="Rectangle 189"/>
            <p:cNvSpPr>
              <a:spLocks noChangeArrowheads="1"/>
            </p:cNvSpPr>
            <p:nvPr/>
          </p:nvSpPr>
          <p:spPr bwMode="auto">
            <a:xfrm>
              <a:off x="7329488" y="1679575"/>
              <a:ext cx="500139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Scott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55" name="Rectangle 190"/>
            <p:cNvSpPr>
              <a:spLocks noChangeArrowheads="1"/>
            </p:cNvSpPr>
            <p:nvPr/>
          </p:nvSpPr>
          <p:spPr bwMode="auto">
            <a:xfrm>
              <a:off x="6300788" y="2908300"/>
              <a:ext cx="777299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Sequatchie</a:t>
              </a:r>
            </a:p>
          </p:txBody>
        </p:sp>
        <p:sp>
          <p:nvSpPr>
            <p:cNvPr id="2256" name="Rectangle 191"/>
            <p:cNvSpPr>
              <a:spLocks noChangeArrowheads="1"/>
            </p:cNvSpPr>
            <p:nvPr/>
          </p:nvSpPr>
          <p:spPr bwMode="auto">
            <a:xfrm>
              <a:off x="8496300" y="2497138"/>
              <a:ext cx="558488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Sevier</a:t>
              </a:r>
            </a:p>
          </p:txBody>
        </p:sp>
        <p:sp>
          <p:nvSpPr>
            <p:cNvPr id="2257" name="Rectangle 192"/>
            <p:cNvSpPr>
              <a:spLocks noChangeArrowheads="1"/>
            </p:cNvSpPr>
            <p:nvPr/>
          </p:nvSpPr>
          <p:spPr bwMode="auto">
            <a:xfrm>
              <a:off x="1444625" y="2998788"/>
              <a:ext cx="581411" cy="46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Shelby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58" name="Rectangle 193"/>
            <p:cNvSpPr>
              <a:spLocks noChangeArrowheads="1"/>
            </p:cNvSpPr>
            <p:nvPr/>
          </p:nvSpPr>
          <p:spPr bwMode="auto">
            <a:xfrm>
              <a:off x="5802313" y="1943101"/>
              <a:ext cx="52931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Smith</a:t>
              </a:r>
            </a:p>
          </p:txBody>
        </p:sp>
        <p:sp>
          <p:nvSpPr>
            <p:cNvPr id="2259" name="Rectangle 194"/>
            <p:cNvSpPr>
              <a:spLocks noChangeArrowheads="1"/>
            </p:cNvSpPr>
            <p:nvPr/>
          </p:nvSpPr>
          <p:spPr bwMode="auto">
            <a:xfrm>
              <a:off x="3733800" y="1676401"/>
              <a:ext cx="612669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Stewart</a:t>
              </a:r>
            </a:p>
          </p:txBody>
        </p:sp>
        <p:sp>
          <p:nvSpPr>
            <p:cNvPr id="2260" name="Rectangle 195"/>
            <p:cNvSpPr>
              <a:spLocks noChangeArrowheads="1"/>
            </p:cNvSpPr>
            <p:nvPr/>
          </p:nvSpPr>
          <p:spPr bwMode="auto">
            <a:xfrm>
              <a:off x="9788525" y="1584325"/>
              <a:ext cx="627256" cy="46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Sullivan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61" name="Rectangle 196"/>
            <p:cNvSpPr>
              <a:spLocks noChangeArrowheads="1"/>
            </p:cNvSpPr>
            <p:nvPr/>
          </p:nvSpPr>
          <p:spPr bwMode="auto">
            <a:xfrm>
              <a:off x="5256213" y="1668463"/>
              <a:ext cx="62517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Sumner</a:t>
              </a:r>
            </a:p>
          </p:txBody>
        </p:sp>
        <p:sp>
          <p:nvSpPr>
            <p:cNvPr id="2262" name="Rectangle 197"/>
            <p:cNvSpPr>
              <a:spLocks noChangeArrowheads="1"/>
            </p:cNvSpPr>
            <p:nvPr/>
          </p:nvSpPr>
          <p:spPr bwMode="auto">
            <a:xfrm>
              <a:off x="1485900" y="2798763"/>
              <a:ext cx="552236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Tipton</a:t>
              </a:r>
            </a:p>
          </p:txBody>
        </p:sp>
        <p:sp>
          <p:nvSpPr>
            <p:cNvPr id="2263" name="Rectangle 198"/>
            <p:cNvSpPr>
              <a:spLocks noChangeArrowheads="1"/>
            </p:cNvSpPr>
            <p:nvPr/>
          </p:nvSpPr>
          <p:spPr bwMode="auto">
            <a:xfrm>
              <a:off x="5562600" y="1752601"/>
              <a:ext cx="721032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Trousdale</a:t>
              </a:r>
            </a:p>
          </p:txBody>
        </p:sp>
        <p:sp>
          <p:nvSpPr>
            <p:cNvPr id="2264" name="Rectangle 199"/>
            <p:cNvSpPr>
              <a:spLocks noChangeArrowheads="1"/>
            </p:cNvSpPr>
            <p:nvPr/>
          </p:nvSpPr>
          <p:spPr bwMode="auto">
            <a:xfrm>
              <a:off x="9688513" y="2112963"/>
              <a:ext cx="554320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Unicoi</a:t>
              </a:r>
            </a:p>
          </p:txBody>
        </p:sp>
        <p:sp>
          <p:nvSpPr>
            <p:cNvPr id="2265" name="Rectangle 200"/>
            <p:cNvSpPr>
              <a:spLocks noChangeArrowheads="1"/>
            </p:cNvSpPr>
            <p:nvPr/>
          </p:nvSpPr>
          <p:spPr bwMode="auto">
            <a:xfrm>
              <a:off x="8126413" y="1906589"/>
              <a:ext cx="537649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Union</a:t>
              </a:r>
            </a:p>
          </p:txBody>
        </p:sp>
        <p:sp>
          <p:nvSpPr>
            <p:cNvPr id="2266" name="Rectangle 201"/>
            <p:cNvSpPr>
              <a:spLocks noChangeArrowheads="1"/>
            </p:cNvSpPr>
            <p:nvPr/>
          </p:nvSpPr>
          <p:spPr bwMode="auto">
            <a:xfrm>
              <a:off x="6342063" y="2573338"/>
              <a:ext cx="748124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Van Buren</a:t>
              </a:r>
            </a:p>
          </p:txBody>
        </p:sp>
        <p:sp>
          <p:nvSpPr>
            <p:cNvPr id="2267" name="Rectangle 202"/>
            <p:cNvSpPr>
              <a:spLocks noChangeArrowheads="1"/>
            </p:cNvSpPr>
            <p:nvPr/>
          </p:nvSpPr>
          <p:spPr bwMode="auto">
            <a:xfrm>
              <a:off x="5997574" y="2584450"/>
              <a:ext cx="602250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Warren</a:t>
              </a:r>
            </a:p>
          </p:txBody>
        </p:sp>
        <p:sp>
          <p:nvSpPr>
            <p:cNvPr id="2268" name="Rectangle 203"/>
            <p:cNvSpPr>
              <a:spLocks noChangeArrowheads="1"/>
            </p:cNvSpPr>
            <p:nvPr/>
          </p:nvSpPr>
          <p:spPr bwMode="auto">
            <a:xfrm>
              <a:off x="9561514" y="1827213"/>
              <a:ext cx="804388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Washington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69" name="Rectangle 204"/>
            <p:cNvSpPr>
              <a:spLocks noChangeArrowheads="1"/>
            </p:cNvSpPr>
            <p:nvPr/>
          </p:nvSpPr>
          <p:spPr bwMode="auto">
            <a:xfrm>
              <a:off x="3757614" y="3101975"/>
              <a:ext cx="585578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Wayne</a:t>
              </a:r>
            </a:p>
          </p:txBody>
        </p:sp>
        <p:sp>
          <p:nvSpPr>
            <p:cNvPr id="2270" name="Rectangle 205"/>
            <p:cNvSpPr>
              <a:spLocks noChangeArrowheads="1"/>
            </p:cNvSpPr>
            <p:nvPr/>
          </p:nvSpPr>
          <p:spPr bwMode="auto">
            <a:xfrm>
              <a:off x="2713038" y="1865313"/>
              <a:ext cx="658515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Weakley</a:t>
              </a:r>
            </a:p>
          </p:txBody>
        </p:sp>
        <p:sp>
          <p:nvSpPr>
            <p:cNvPr id="2271" name="Rectangle 206"/>
            <p:cNvSpPr>
              <a:spLocks noChangeArrowheads="1"/>
            </p:cNvSpPr>
            <p:nvPr/>
          </p:nvSpPr>
          <p:spPr bwMode="auto">
            <a:xfrm>
              <a:off x="6400801" y="2286001"/>
              <a:ext cx="529313" cy="2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White</a:t>
              </a:r>
            </a:p>
          </p:txBody>
        </p:sp>
        <p:sp>
          <p:nvSpPr>
            <p:cNvPr id="2272" name="Rectangle 207"/>
            <p:cNvSpPr>
              <a:spLocks noChangeArrowheads="1"/>
            </p:cNvSpPr>
            <p:nvPr/>
          </p:nvSpPr>
          <p:spPr bwMode="auto">
            <a:xfrm>
              <a:off x="4673600" y="2325689"/>
              <a:ext cx="760627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Williamson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73" name="Rectangle 208"/>
            <p:cNvSpPr>
              <a:spLocks noChangeArrowheads="1"/>
            </p:cNvSpPr>
            <p:nvPr/>
          </p:nvSpPr>
          <p:spPr bwMode="auto">
            <a:xfrm>
              <a:off x="5451474" y="1973263"/>
              <a:ext cx="575159" cy="34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>
                <a:buClr>
                  <a:srgbClr val="6B9F25"/>
                </a:buClr>
              </a:pPr>
              <a:r>
                <a:rPr lang="en-US" sz="600" dirty="0">
                  <a:solidFill>
                    <a:srgbClr val="000000"/>
                  </a:solidFill>
                  <a:latin typeface="Arial" charset="0"/>
                </a:rPr>
                <a:t>Wilson</a:t>
              </a:r>
            </a:p>
            <a:p>
              <a:pPr>
                <a:buClr>
                  <a:srgbClr val="6B9F25"/>
                </a:buClr>
              </a:pPr>
              <a:endParaRPr lang="en-US" sz="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74" name="Rectangle 209"/>
            <p:cNvSpPr>
              <a:spLocks noChangeArrowheads="1"/>
            </p:cNvSpPr>
            <p:nvPr/>
          </p:nvSpPr>
          <p:spPr bwMode="auto">
            <a:xfrm>
              <a:off x="1458913" y="3195638"/>
              <a:ext cx="617537" cy="14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75" name="Freeform 239"/>
            <p:cNvSpPr>
              <a:spLocks/>
            </p:cNvSpPr>
            <p:nvPr/>
          </p:nvSpPr>
          <p:spPr bwMode="auto">
            <a:xfrm>
              <a:off x="6505575" y="1592263"/>
              <a:ext cx="904875" cy="1900237"/>
            </a:xfrm>
            <a:custGeom>
              <a:avLst/>
              <a:gdLst>
                <a:gd name="T0" fmla="*/ 1067142790 w 659"/>
                <a:gd name="T1" fmla="*/ 27944081 h 1345"/>
                <a:gd name="T2" fmla="*/ 1104852309 w 659"/>
                <a:gd name="T3" fmla="*/ 85829952 h 1345"/>
                <a:gd name="T4" fmla="*/ 1131247462 w 659"/>
                <a:gd name="T5" fmla="*/ 143715835 h 1345"/>
                <a:gd name="T6" fmla="*/ 1167070338 w 659"/>
                <a:gd name="T7" fmla="*/ 201600326 h 1345"/>
                <a:gd name="T8" fmla="*/ 1185924410 w 659"/>
                <a:gd name="T9" fmla="*/ 259486187 h 1345"/>
                <a:gd name="T10" fmla="*/ 1212319563 w 659"/>
                <a:gd name="T11" fmla="*/ 315375739 h 1345"/>
                <a:gd name="T12" fmla="*/ 1240601359 w 659"/>
                <a:gd name="T13" fmla="*/ 373261688 h 1345"/>
                <a:gd name="T14" fmla="*/ 1185924410 w 659"/>
                <a:gd name="T15" fmla="*/ 411185883 h 1345"/>
                <a:gd name="T16" fmla="*/ 1131247462 w 659"/>
                <a:gd name="T17" fmla="*/ 451106387 h 1345"/>
                <a:gd name="T18" fmla="*/ 1076570513 w 659"/>
                <a:gd name="T19" fmla="*/ 489031995 h 1345"/>
                <a:gd name="T20" fmla="*/ 1021893564 w 659"/>
                <a:gd name="T21" fmla="*/ 526956191 h 1345"/>
                <a:gd name="T22" fmla="*/ 969101886 w 659"/>
                <a:gd name="T23" fmla="*/ 536936317 h 1345"/>
                <a:gd name="T24" fmla="*/ 914424937 w 659"/>
                <a:gd name="T25" fmla="*/ 574861926 h 1345"/>
                <a:gd name="T26" fmla="*/ 878602061 w 659"/>
                <a:gd name="T27" fmla="*/ 632747786 h 1345"/>
                <a:gd name="T28" fmla="*/ 878602061 w 659"/>
                <a:gd name="T29" fmla="*/ 690632233 h 1345"/>
                <a:gd name="T30" fmla="*/ 878602061 w 659"/>
                <a:gd name="T31" fmla="*/ 746521963 h 1345"/>
                <a:gd name="T32" fmla="*/ 931393740 w 659"/>
                <a:gd name="T33" fmla="*/ 786442466 h 1345"/>
                <a:gd name="T34" fmla="*/ 969101886 w 659"/>
                <a:gd name="T35" fmla="*/ 834348200 h 1345"/>
                <a:gd name="T36" fmla="*/ 1014352485 w 659"/>
                <a:gd name="T37" fmla="*/ 882252522 h 1345"/>
                <a:gd name="T38" fmla="*/ 1059601710 w 659"/>
                <a:gd name="T39" fmla="*/ 910198005 h 1345"/>
                <a:gd name="T40" fmla="*/ 1112393389 w 659"/>
                <a:gd name="T41" fmla="*/ 958102326 h 1345"/>
                <a:gd name="T42" fmla="*/ 1140673812 w 659"/>
                <a:gd name="T43" fmla="*/ 1015988187 h 1345"/>
                <a:gd name="T44" fmla="*/ 1157642615 w 659"/>
                <a:gd name="T45" fmla="*/ 1073874047 h 1345"/>
                <a:gd name="T46" fmla="*/ 1185924410 w 659"/>
                <a:gd name="T47" fmla="*/ 1129763600 h 1345"/>
                <a:gd name="T48" fmla="*/ 1202893213 w 659"/>
                <a:gd name="T49" fmla="*/ 1187648047 h 1345"/>
                <a:gd name="T50" fmla="*/ 1150101535 w 659"/>
                <a:gd name="T51" fmla="*/ 1217589837 h 1345"/>
                <a:gd name="T52" fmla="*/ 1095424586 w 659"/>
                <a:gd name="T53" fmla="*/ 1255514033 h 1345"/>
                <a:gd name="T54" fmla="*/ 1050175360 w 659"/>
                <a:gd name="T55" fmla="*/ 1303419768 h 1345"/>
                <a:gd name="T56" fmla="*/ 995498412 w 659"/>
                <a:gd name="T57" fmla="*/ 1321383712 h 1345"/>
                <a:gd name="T58" fmla="*/ 940820090 w 659"/>
                <a:gd name="T59" fmla="*/ 1351324089 h 1345"/>
                <a:gd name="T60" fmla="*/ 886143141 w 659"/>
                <a:gd name="T61" fmla="*/ 1399229824 h 1345"/>
                <a:gd name="T62" fmla="*/ 840893916 w 659"/>
                <a:gd name="T63" fmla="*/ 1447134145 h 1345"/>
                <a:gd name="T64" fmla="*/ 805071040 w 659"/>
                <a:gd name="T65" fmla="*/ 1505020359 h 1345"/>
                <a:gd name="T66" fmla="*/ 759821814 w 659"/>
                <a:gd name="T67" fmla="*/ 1560909911 h 1345"/>
                <a:gd name="T68" fmla="*/ 697602241 w 659"/>
                <a:gd name="T69" fmla="*/ 1608814233 h 1345"/>
                <a:gd name="T70" fmla="*/ 642925292 w 659"/>
                <a:gd name="T71" fmla="*/ 1666700093 h 1345"/>
                <a:gd name="T72" fmla="*/ 588248344 w 659"/>
                <a:gd name="T73" fmla="*/ 1724585954 h 1345"/>
                <a:gd name="T74" fmla="*/ 588248344 w 659"/>
                <a:gd name="T75" fmla="*/ 1782470401 h 1345"/>
                <a:gd name="T76" fmla="*/ 542999118 w 659"/>
                <a:gd name="T77" fmla="*/ 1820396010 h 1345"/>
                <a:gd name="T78" fmla="*/ 542999118 w 659"/>
                <a:gd name="T79" fmla="*/ 1878280457 h 1345"/>
                <a:gd name="T80" fmla="*/ 552425468 w 659"/>
                <a:gd name="T81" fmla="*/ 1936166317 h 1345"/>
                <a:gd name="T82" fmla="*/ 497748519 w 659"/>
                <a:gd name="T83" fmla="*/ 1936166317 h 1345"/>
                <a:gd name="T84" fmla="*/ 461925644 w 659"/>
                <a:gd name="T85" fmla="*/ 1964110387 h 1345"/>
                <a:gd name="T86" fmla="*/ 426102768 w 659"/>
                <a:gd name="T87" fmla="*/ 2012016122 h 1345"/>
                <a:gd name="T88" fmla="*/ 397822345 w 659"/>
                <a:gd name="T89" fmla="*/ 2069901982 h 1345"/>
                <a:gd name="T90" fmla="*/ 352571660 w 659"/>
                <a:gd name="T91" fmla="*/ 2117807716 h 1345"/>
                <a:gd name="T92" fmla="*/ 335602858 w 659"/>
                <a:gd name="T93" fmla="*/ 2147483647 h 1345"/>
                <a:gd name="T94" fmla="*/ 297894712 w 659"/>
                <a:gd name="T95" fmla="*/ 2147483647 h 1345"/>
                <a:gd name="T96" fmla="*/ 252645486 w 659"/>
                <a:gd name="T97" fmla="*/ 2147483647 h 1345"/>
                <a:gd name="T98" fmla="*/ 207394887 w 659"/>
                <a:gd name="T99" fmla="*/ 2147483647 h 1345"/>
                <a:gd name="T100" fmla="*/ 162145619 w 659"/>
                <a:gd name="T101" fmla="*/ 2147483647 h 1345"/>
                <a:gd name="T102" fmla="*/ 145176816 w 659"/>
                <a:gd name="T103" fmla="*/ 2147483647 h 1345"/>
                <a:gd name="T104" fmla="*/ 171571969 w 659"/>
                <a:gd name="T105" fmla="*/ 2147483647 h 1345"/>
                <a:gd name="T106" fmla="*/ 199853807 w 659"/>
                <a:gd name="T107" fmla="*/ 2147483647 h 1345"/>
                <a:gd name="T108" fmla="*/ 145176816 w 659"/>
                <a:gd name="T109" fmla="*/ 2147483647 h 1345"/>
                <a:gd name="T110" fmla="*/ 109353940 w 659"/>
                <a:gd name="T111" fmla="*/ 2147483647 h 1345"/>
                <a:gd name="T112" fmla="*/ 54676970 w 659"/>
                <a:gd name="T113" fmla="*/ 2147483647 h 1345"/>
                <a:gd name="T114" fmla="*/ 0 w 659"/>
                <a:gd name="T115" fmla="*/ 2147483647 h 13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59"/>
                <a:gd name="T175" fmla="*/ 0 h 1345"/>
                <a:gd name="T176" fmla="*/ 659 w 659"/>
                <a:gd name="T177" fmla="*/ 1345 h 13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59" h="1345">
                  <a:moveTo>
                    <a:pt x="576" y="0"/>
                  </a:moveTo>
                  <a:lnTo>
                    <a:pt x="566" y="14"/>
                  </a:lnTo>
                  <a:lnTo>
                    <a:pt x="581" y="29"/>
                  </a:lnTo>
                  <a:lnTo>
                    <a:pt x="586" y="43"/>
                  </a:lnTo>
                  <a:lnTo>
                    <a:pt x="595" y="58"/>
                  </a:lnTo>
                  <a:lnTo>
                    <a:pt x="600" y="72"/>
                  </a:lnTo>
                  <a:lnTo>
                    <a:pt x="610" y="86"/>
                  </a:lnTo>
                  <a:lnTo>
                    <a:pt x="619" y="101"/>
                  </a:lnTo>
                  <a:lnTo>
                    <a:pt x="624" y="115"/>
                  </a:lnTo>
                  <a:lnTo>
                    <a:pt x="629" y="130"/>
                  </a:lnTo>
                  <a:lnTo>
                    <a:pt x="634" y="144"/>
                  </a:lnTo>
                  <a:lnTo>
                    <a:pt x="643" y="158"/>
                  </a:lnTo>
                  <a:lnTo>
                    <a:pt x="658" y="173"/>
                  </a:lnTo>
                  <a:lnTo>
                    <a:pt x="658" y="187"/>
                  </a:lnTo>
                  <a:lnTo>
                    <a:pt x="643" y="192"/>
                  </a:lnTo>
                  <a:lnTo>
                    <a:pt x="629" y="206"/>
                  </a:lnTo>
                  <a:lnTo>
                    <a:pt x="614" y="216"/>
                  </a:lnTo>
                  <a:lnTo>
                    <a:pt x="600" y="226"/>
                  </a:lnTo>
                  <a:lnTo>
                    <a:pt x="586" y="235"/>
                  </a:lnTo>
                  <a:lnTo>
                    <a:pt x="571" y="245"/>
                  </a:lnTo>
                  <a:lnTo>
                    <a:pt x="557" y="254"/>
                  </a:lnTo>
                  <a:lnTo>
                    <a:pt x="542" y="264"/>
                  </a:lnTo>
                  <a:lnTo>
                    <a:pt x="528" y="264"/>
                  </a:lnTo>
                  <a:lnTo>
                    <a:pt x="514" y="269"/>
                  </a:lnTo>
                  <a:lnTo>
                    <a:pt x="499" y="278"/>
                  </a:lnTo>
                  <a:lnTo>
                    <a:pt x="485" y="288"/>
                  </a:lnTo>
                  <a:lnTo>
                    <a:pt x="470" y="302"/>
                  </a:lnTo>
                  <a:lnTo>
                    <a:pt x="466" y="317"/>
                  </a:lnTo>
                  <a:lnTo>
                    <a:pt x="466" y="331"/>
                  </a:lnTo>
                  <a:lnTo>
                    <a:pt x="466" y="346"/>
                  </a:lnTo>
                  <a:lnTo>
                    <a:pt x="466" y="360"/>
                  </a:lnTo>
                  <a:lnTo>
                    <a:pt x="466" y="374"/>
                  </a:lnTo>
                  <a:lnTo>
                    <a:pt x="480" y="384"/>
                  </a:lnTo>
                  <a:lnTo>
                    <a:pt x="494" y="394"/>
                  </a:lnTo>
                  <a:lnTo>
                    <a:pt x="499" y="408"/>
                  </a:lnTo>
                  <a:lnTo>
                    <a:pt x="514" y="418"/>
                  </a:lnTo>
                  <a:lnTo>
                    <a:pt x="523" y="432"/>
                  </a:lnTo>
                  <a:lnTo>
                    <a:pt x="538" y="442"/>
                  </a:lnTo>
                  <a:lnTo>
                    <a:pt x="552" y="442"/>
                  </a:lnTo>
                  <a:lnTo>
                    <a:pt x="562" y="456"/>
                  </a:lnTo>
                  <a:lnTo>
                    <a:pt x="576" y="470"/>
                  </a:lnTo>
                  <a:lnTo>
                    <a:pt x="590" y="480"/>
                  </a:lnTo>
                  <a:lnTo>
                    <a:pt x="600" y="494"/>
                  </a:lnTo>
                  <a:lnTo>
                    <a:pt x="605" y="509"/>
                  </a:lnTo>
                  <a:lnTo>
                    <a:pt x="614" y="523"/>
                  </a:lnTo>
                  <a:lnTo>
                    <a:pt x="614" y="538"/>
                  </a:lnTo>
                  <a:lnTo>
                    <a:pt x="619" y="552"/>
                  </a:lnTo>
                  <a:lnTo>
                    <a:pt x="629" y="566"/>
                  </a:lnTo>
                  <a:lnTo>
                    <a:pt x="638" y="581"/>
                  </a:lnTo>
                  <a:lnTo>
                    <a:pt x="638" y="595"/>
                  </a:lnTo>
                  <a:lnTo>
                    <a:pt x="624" y="600"/>
                  </a:lnTo>
                  <a:lnTo>
                    <a:pt x="610" y="610"/>
                  </a:lnTo>
                  <a:lnTo>
                    <a:pt x="595" y="619"/>
                  </a:lnTo>
                  <a:lnTo>
                    <a:pt x="581" y="629"/>
                  </a:lnTo>
                  <a:lnTo>
                    <a:pt x="566" y="638"/>
                  </a:lnTo>
                  <a:lnTo>
                    <a:pt x="557" y="653"/>
                  </a:lnTo>
                  <a:lnTo>
                    <a:pt x="542" y="658"/>
                  </a:lnTo>
                  <a:lnTo>
                    <a:pt x="528" y="662"/>
                  </a:lnTo>
                  <a:lnTo>
                    <a:pt x="514" y="667"/>
                  </a:lnTo>
                  <a:lnTo>
                    <a:pt x="499" y="677"/>
                  </a:lnTo>
                  <a:lnTo>
                    <a:pt x="485" y="691"/>
                  </a:lnTo>
                  <a:lnTo>
                    <a:pt x="470" y="701"/>
                  </a:lnTo>
                  <a:lnTo>
                    <a:pt x="461" y="715"/>
                  </a:lnTo>
                  <a:lnTo>
                    <a:pt x="446" y="725"/>
                  </a:lnTo>
                  <a:lnTo>
                    <a:pt x="437" y="739"/>
                  </a:lnTo>
                  <a:lnTo>
                    <a:pt x="427" y="754"/>
                  </a:lnTo>
                  <a:lnTo>
                    <a:pt x="418" y="768"/>
                  </a:lnTo>
                  <a:lnTo>
                    <a:pt x="403" y="782"/>
                  </a:lnTo>
                  <a:lnTo>
                    <a:pt x="384" y="797"/>
                  </a:lnTo>
                  <a:lnTo>
                    <a:pt x="370" y="806"/>
                  </a:lnTo>
                  <a:lnTo>
                    <a:pt x="355" y="821"/>
                  </a:lnTo>
                  <a:lnTo>
                    <a:pt x="341" y="835"/>
                  </a:lnTo>
                  <a:lnTo>
                    <a:pt x="326" y="850"/>
                  </a:lnTo>
                  <a:lnTo>
                    <a:pt x="312" y="864"/>
                  </a:lnTo>
                  <a:lnTo>
                    <a:pt x="312" y="878"/>
                  </a:lnTo>
                  <a:lnTo>
                    <a:pt x="312" y="893"/>
                  </a:lnTo>
                  <a:lnTo>
                    <a:pt x="302" y="907"/>
                  </a:lnTo>
                  <a:lnTo>
                    <a:pt x="288" y="912"/>
                  </a:lnTo>
                  <a:lnTo>
                    <a:pt x="278" y="926"/>
                  </a:lnTo>
                  <a:lnTo>
                    <a:pt x="288" y="941"/>
                  </a:lnTo>
                  <a:lnTo>
                    <a:pt x="293" y="955"/>
                  </a:lnTo>
                  <a:lnTo>
                    <a:pt x="293" y="970"/>
                  </a:lnTo>
                  <a:lnTo>
                    <a:pt x="278" y="970"/>
                  </a:lnTo>
                  <a:lnTo>
                    <a:pt x="264" y="970"/>
                  </a:lnTo>
                  <a:lnTo>
                    <a:pt x="250" y="970"/>
                  </a:lnTo>
                  <a:lnTo>
                    <a:pt x="245" y="984"/>
                  </a:lnTo>
                  <a:lnTo>
                    <a:pt x="230" y="994"/>
                  </a:lnTo>
                  <a:lnTo>
                    <a:pt x="226" y="1008"/>
                  </a:lnTo>
                  <a:lnTo>
                    <a:pt x="221" y="1022"/>
                  </a:lnTo>
                  <a:lnTo>
                    <a:pt x="211" y="1037"/>
                  </a:lnTo>
                  <a:lnTo>
                    <a:pt x="202" y="1051"/>
                  </a:lnTo>
                  <a:lnTo>
                    <a:pt x="187" y="1061"/>
                  </a:lnTo>
                  <a:lnTo>
                    <a:pt x="182" y="1075"/>
                  </a:lnTo>
                  <a:lnTo>
                    <a:pt x="178" y="1090"/>
                  </a:lnTo>
                  <a:lnTo>
                    <a:pt x="168" y="1104"/>
                  </a:lnTo>
                  <a:lnTo>
                    <a:pt x="158" y="1118"/>
                  </a:lnTo>
                  <a:lnTo>
                    <a:pt x="144" y="1133"/>
                  </a:lnTo>
                  <a:lnTo>
                    <a:pt x="134" y="1147"/>
                  </a:lnTo>
                  <a:lnTo>
                    <a:pt x="125" y="1162"/>
                  </a:lnTo>
                  <a:lnTo>
                    <a:pt x="110" y="1171"/>
                  </a:lnTo>
                  <a:lnTo>
                    <a:pt x="101" y="1186"/>
                  </a:lnTo>
                  <a:lnTo>
                    <a:pt x="86" y="1195"/>
                  </a:lnTo>
                  <a:lnTo>
                    <a:pt x="82" y="1210"/>
                  </a:lnTo>
                  <a:lnTo>
                    <a:pt x="77" y="1224"/>
                  </a:lnTo>
                  <a:lnTo>
                    <a:pt x="86" y="1238"/>
                  </a:lnTo>
                  <a:lnTo>
                    <a:pt x="91" y="1253"/>
                  </a:lnTo>
                  <a:lnTo>
                    <a:pt x="106" y="1258"/>
                  </a:lnTo>
                  <a:lnTo>
                    <a:pt x="106" y="1272"/>
                  </a:lnTo>
                  <a:lnTo>
                    <a:pt x="91" y="1277"/>
                  </a:lnTo>
                  <a:lnTo>
                    <a:pt x="77" y="1286"/>
                  </a:lnTo>
                  <a:lnTo>
                    <a:pt x="72" y="1301"/>
                  </a:lnTo>
                  <a:lnTo>
                    <a:pt x="58" y="1310"/>
                  </a:lnTo>
                  <a:lnTo>
                    <a:pt x="43" y="1320"/>
                  </a:lnTo>
                  <a:lnTo>
                    <a:pt x="29" y="1325"/>
                  </a:lnTo>
                  <a:lnTo>
                    <a:pt x="14" y="1334"/>
                  </a:lnTo>
                  <a:lnTo>
                    <a:pt x="0" y="134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76" name="Freeform 240"/>
            <p:cNvSpPr>
              <a:spLocks/>
            </p:cNvSpPr>
            <p:nvPr/>
          </p:nvSpPr>
          <p:spPr bwMode="auto">
            <a:xfrm>
              <a:off x="3667125" y="1727200"/>
              <a:ext cx="166688" cy="1730375"/>
            </a:xfrm>
            <a:custGeom>
              <a:avLst/>
              <a:gdLst>
                <a:gd name="T0" fmla="*/ 26568143 w 121"/>
                <a:gd name="T1" fmla="*/ 19953693 h 1225"/>
                <a:gd name="T2" fmla="*/ 36056958 w 121"/>
                <a:gd name="T3" fmla="*/ 75821493 h 1225"/>
                <a:gd name="T4" fmla="*/ 72113916 w 121"/>
                <a:gd name="T5" fmla="*/ 123708388 h 1225"/>
                <a:gd name="T6" fmla="*/ 100580383 w 121"/>
                <a:gd name="T7" fmla="*/ 181572105 h 1225"/>
                <a:gd name="T8" fmla="*/ 127148515 w 121"/>
                <a:gd name="T9" fmla="*/ 239435866 h 1225"/>
                <a:gd name="T10" fmla="*/ 155614961 w 121"/>
                <a:gd name="T11" fmla="*/ 297299583 h 1225"/>
                <a:gd name="T12" fmla="*/ 172694278 w 121"/>
                <a:gd name="T13" fmla="*/ 355163300 h 1225"/>
                <a:gd name="T14" fmla="*/ 208752646 w 121"/>
                <a:gd name="T15" fmla="*/ 411031171 h 1225"/>
                <a:gd name="T16" fmla="*/ 218240083 w 121"/>
                <a:gd name="T17" fmla="*/ 468894888 h 1225"/>
                <a:gd name="T18" fmla="*/ 227728899 w 121"/>
                <a:gd name="T19" fmla="*/ 526758605 h 1225"/>
                <a:gd name="T20" fmla="*/ 227728899 w 121"/>
                <a:gd name="T21" fmla="*/ 584622322 h 1225"/>
                <a:gd name="T22" fmla="*/ 227728899 w 121"/>
                <a:gd name="T23" fmla="*/ 642486039 h 1225"/>
                <a:gd name="T24" fmla="*/ 191671952 w 121"/>
                <a:gd name="T25" fmla="*/ 698355235 h 1225"/>
                <a:gd name="T26" fmla="*/ 146126146 w 121"/>
                <a:gd name="T27" fmla="*/ 746242284 h 1225"/>
                <a:gd name="T28" fmla="*/ 100580383 w 121"/>
                <a:gd name="T29" fmla="*/ 804106001 h 1225"/>
                <a:gd name="T30" fmla="*/ 81602731 w 121"/>
                <a:gd name="T31" fmla="*/ 861969718 h 1225"/>
                <a:gd name="T32" fmla="*/ 117659700 w 121"/>
                <a:gd name="T33" fmla="*/ 909856591 h 1225"/>
                <a:gd name="T34" fmla="*/ 172694278 w 121"/>
                <a:gd name="T35" fmla="*/ 929810279 h 1225"/>
                <a:gd name="T36" fmla="*/ 227728899 w 121"/>
                <a:gd name="T37" fmla="*/ 947768033 h 1225"/>
                <a:gd name="T38" fmla="*/ 208752646 w 121"/>
                <a:gd name="T39" fmla="*/ 1005631750 h 1225"/>
                <a:gd name="T40" fmla="*/ 191671952 w 121"/>
                <a:gd name="T41" fmla="*/ 1063495467 h 1225"/>
                <a:gd name="T42" fmla="*/ 163205463 w 121"/>
                <a:gd name="T43" fmla="*/ 1121359184 h 1225"/>
                <a:gd name="T44" fmla="*/ 146126146 w 121"/>
                <a:gd name="T45" fmla="*/ 1177226967 h 1225"/>
                <a:gd name="T46" fmla="*/ 117659700 w 121"/>
                <a:gd name="T47" fmla="*/ 1235090684 h 1225"/>
                <a:gd name="T48" fmla="*/ 81602731 w 121"/>
                <a:gd name="T49" fmla="*/ 1292954401 h 1225"/>
                <a:gd name="T50" fmla="*/ 81602731 w 121"/>
                <a:gd name="T51" fmla="*/ 1350818118 h 1225"/>
                <a:gd name="T52" fmla="*/ 72113916 w 121"/>
                <a:gd name="T53" fmla="*/ 1408681835 h 1225"/>
                <a:gd name="T54" fmla="*/ 72113916 w 121"/>
                <a:gd name="T55" fmla="*/ 1464549618 h 1225"/>
                <a:gd name="T56" fmla="*/ 100580383 w 121"/>
                <a:gd name="T57" fmla="*/ 1512438257 h 1225"/>
                <a:gd name="T58" fmla="*/ 136637331 w 121"/>
                <a:gd name="T59" fmla="*/ 1570301974 h 1225"/>
                <a:gd name="T60" fmla="*/ 155614961 w 121"/>
                <a:gd name="T61" fmla="*/ 1628165691 h 1225"/>
                <a:gd name="T62" fmla="*/ 127148515 w 121"/>
                <a:gd name="T63" fmla="*/ 1666075720 h 1225"/>
                <a:gd name="T64" fmla="*/ 72113916 w 121"/>
                <a:gd name="T65" fmla="*/ 1703985749 h 1225"/>
                <a:gd name="T66" fmla="*/ 91091568 w 121"/>
                <a:gd name="T67" fmla="*/ 1751874035 h 1225"/>
                <a:gd name="T68" fmla="*/ 155614961 w 121"/>
                <a:gd name="T69" fmla="*/ 1791779997 h 1225"/>
                <a:gd name="T70" fmla="*/ 117659700 w 121"/>
                <a:gd name="T71" fmla="*/ 1839666871 h 1225"/>
                <a:gd name="T72" fmla="*/ 110069199 w 121"/>
                <a:gd name="T73" fmla="*/ 1895534654 h 1225"/>
                <a:gd name="T74" fmla="*/ 100580383 w 121"/>
                <a:gd name="T75" fmla="*/ 1953398371 h 1225"/>
                <a:gd name="T76" fmla="*/ 136637331 w 121"/>
                <a:gd name="T77" fmla="*/ 2011262088 h 1225"/>
                <a:gd name="T78" fmla="*/ 146126146 w 121"/>
                <a:gd name="T79" fmla="*/ 2069127217 h 1225"/>
                <a:gd name="T80" fmla="*/ 146126146 w 121"/>
                <a:gd name="T81" fmla="*/ 2126989521 h 1225"/>
                <a:gd name="T82" fmla="*/ 146126146 w 121"/>
                <a:gd name="T83" fmla="*/ 2147483647 h 1225"/>
                <a:gd name="T84" fmla="*/ 146126146 w 121"/>
                <a:gd name="T85" fmla="*/ 2147483647 h 1225"/>
                <a:gd name="T86" fmla="*/ 146126146 w 121"/>
                <a:gd name="T87" fmla="*/ 2147483647 h 1225"/>
                <a:gd name="T88" fmla="*/ 146126146 w 121"/>
                <a:gd name="T89" fmla="*/ 2147483647 h 1225"/>
                <a:gd name="T90" fmla="*/ 146126146 w 121"/>
                <a:gd name="T91" fmla="*/ 2147483647 h 122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1"/>
                <a:gd name="T139" fmla="*/ 0 h 1225"/>
                <a:gd name="T140" fmla="*/ 121 w 121"/>
                <a:gd name="T141" fmla="*/ 1225 h 122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1" h="1225">
                  <a:moveTo>
                    <a:pt x="0" y="0"/>
                  </a:moveTo>
                  <a:lnTo>
                    <a:pt x="14" y="10"/>
                  </a:lnTo>
                  <a:lnTo>
                    <a:pt x="14" y="24"/>
                  </a:lnTo>
                  <a:lnTo>
                    <a:pt x="19" y="38"/>
                  </a:lnTo>
                  <a:lnTo>
                    <a:pt x="34" y="48"/>
                  </a:lnTo>
                  <a:lnTo>
                    <a:pt x="38" y="62"/>
                  </a:lnTo>
                  <a:lnTo>
                    <a:pt x="48" y="77"/>
                  </a:lnTo>
                  <a:lnTo>
                    <a:pt x="53" y="91"/>
                  </a:lnTo>
                  <a:lnTo>
                    <a:pt x="58" y="106"/>
                  </a:lnTo>
                  <a:lnTo>
                    <a:pt x="67" y="120"/>
                  </a:lnTo>
                  <a:lnTo>
                    <a:pt x="77" y="134"/>
                  </a:lnTo>
                  <a:lnTo>
                    <a:pt x="82" y="149"/>
                  </a:lnTo>
                  <a:lnTo>
                    <a:pt x="86" y="163"/>
                  </a:lnTo>
                  <a:lnTo>
                    <a:pt x="91" y="178"/>
                  </a:lnTo>
                  <a:lnTo>
                    <a:pt x="101" y="192"/>
                  </a:lnTo>
                  <a:lnTo>
                    <a:pt x="110" y="206"/>
                  </a:lnTo>
                  <a:lnTo>
                    <a:pt x="115" y="221"/>
                  </a:lnTo>
                  <a:lnTo>
                    <a:pt x="115" y="235"/>
                  </a:lnTo>
                  <a:lnTo>
                    <a:pt x="120" y="250"/>
                  </a:lnTo>
                  <a:lnTo>
                    <a:pt x="120" y="264"/>
                  </a:lnTo>
                  <a:lnTo>
                    <a:pt x="120" y="278"/>
                  </a:lnTo>
                  <a:lnTo>
                    <a:pt x="120" y="293"/>
                  </a:lnTo>
                  <a:lnTo>
                    <a:pt x="120" y="307"/>
                  </a:lnTo>
                  <a:lnTo>
                    <a:pt x="120" y="322"/>
                  </a:lnTo>
                  <a:lnTo>
                    <a:pt x="110" y="336"/>
                  </a:lnTo>
                  <a:lnTo>
                    <a:pt x="101" y="350"/>
                  </a:lnTo>
                  <a:lnTo>
                    <a:pt x="91" y="365"/>
                  </a:lnTo>
                  <a:lnTo>
                    <a:pt x="77" y="374"/>
                  </a:lnTo>
                  <a:lnTo>
                    <a:pt x="67" y="389"/>
                  </a:lnTo>
                  <a:lnTo>
                    <a:pt x="53" y="403"/>
                  </a:lnTo>
                  <a:lnTo>
                    <a:pt x="43" y="418"/>
                  </a:lnTo>
                  <a:lnTo>
                    <a:pt x="43" y="432"/>
                  </a:lnTo>
                  <a:lnTo>
                    <a:pt x="58" y="442"/>
                  </a:lnTo>
                  <a:lnTo>
                    <a:pt x="62" y="456"/>
                  </a:lnTo>
                  <a:lnTo>
                    <a:pt x="77" y="461"/>
                  </a:lnTo>
                  <a:lnTo>
                    <a:pt x="91" y="466"/>
                  </a:lnTo>
                  <a:lnTo>
                    <a:pt x="106" y="466"/>
                  </a:lnTo>
                  <a:lnTo>
                    <a:pt x="120" y="475"/>
                  </a:lnTo>
                  <a:lnTo>
                    <a:pt x="115" y="490"/>
                  </a:lnTo>
                  <a:lnTo>
                    <a:pt x="110" y="504"/>
                  </a:lnTo>
                  <a:lnTo>
                    <a:pt x="106" y="518"/>
                  </a:lnTo>
                  <a:lnTo>
                    <a:pt x="101" y="533"/>
                  </a:lnTo>
                  <a:lnTo>
                    <a:pt x="96" y="547"/>
                  </a:lnTo>
                  <a:lnTo>
                    <a:pt x="86" y="562"/>
                  </a:lnTo>
                  <a:lnTo>
                    <a:pt x="86" y="576"/>
                  </a:lnTo>
                  <a:lnTo>
                    <a:pt x="77" y="590"/>
                  </a:lnTo>
                  <a:lnTo>
                    <a:pt x="72" y="605"/>
                  </a:lnTo>
                  <a:lnTo>
                    <a:pt x="62" y="619"/>
                  </a:lnTo>
                  <a:lnTo>
                    <a:pt x="53" y="634"/>
                  </a:lnTo>
                  <a:lnTo>
                    <a:pt x="43" y="648"/>
                  </a:lnTo>
                  <a:lnTo>
                    <a:pt x="43" y="662"/>
                  </a:lnTo>
                  <a:lnTo>
                    <a:pt x="43" y="677"/>
                  </a:lnTo>
                  <a:lnTo>
                    <a:pt x="38" y="691"/>
                  </a:lnTo>
                  <a:lnTo>
                    <a:pt x="38" y="706"/>
                  </a:lnTo>
                  <a:lnTo>
                    <a:pt x="38" y="720"/>
                  </a:lnTo>
                  <a:lnTo>
                    <a:pt x="38" y="734"/>
                  </a:lnTo>
                  <a:lnTo>
                    <a:pt x="53" y="744"/>
                  </a:lnTo>
                  <a:lnTo>
                    <a:pt x="53" y="758"/>
                  </a:lnTo>
                  <a:lnTo>
                    <a:pt x="62" y="773"/>
                  </a:lnTo>
                  <a:lnTo>
                    <a:pt x="72" y="787"/>
                  </a:lnTo>
                  <a:lnTo>
                    <a:pt x="82" y="802"/>
                  </a:lnTo>
                  <a:lnTo>
                    <a:pt x="82" y="816"/>
                  </a:lnTo>
                  <a:lnTo>
                    <a:pt x="82" y="830"/>
                  </a:lnTo>
                  <a:lnTo>
                    <a:pt x="67" y="835"/>
                  </a:lnTo>
                  <a:lnTo>
                    <a:pt x="53" y="845"/>
                  </a:lnTo>
                  <a:lnTo>
                    <a:pt x="38" y="854"/>
                  </a:lnTo>
                  <a:lnTo>
                    <a:pt x="34" y="869"/>
                  </a:lnTo>
                  <a:lnTo>
                    <a:pt x="48" y="878"/>
                  </a:lnTo>
                  <a:lnTo>
                    <a:pt x="62" y="888"/>
                  </a:lnTo>
                  <a:lnTo>
                    <a:pt x="82" y="898"/>
                  </a:lnTo>
                  <a:lnTo>
                    <a:pt x="77" y="912"/>
                  </a:lnTo>
                  <a:lnTo>
                    <a:pt x="62" y="922"/>
                  </a:lnTo>
                  <a:lnTo>
                    <a:pt x="62" y="936"/>
                  </a:lnTo>
                  <a:lnTo>
                    <a:pt x="58" y="950"/>
                  </a:lnTo>
                  <a:lnTo>
                    <a:pt x="53" y="965"/>
                  </a:lnTo>
                  <a:lnTo>
                    <a:pt x="53" y="979"/>
                  </a:lnTo>
                  <a:lnTo>
                    <a:pt x="58" y="994"/>
                  </a:lnTo>
                  <a:lnTo>
                    <a:pt x="72" y="1008"/>
                  </a:lnTo>
                  <a:lnTo>
                    <a:pt x="72" y="1022"/>
                  </a:lnTo>
                  <a:lnTo>
                    <a:pt x="77" y="1037"/>
                  </a:lnTo>
                  <a:lnTo>
                    <a:pt x="77" y="1051"/>
                  </a:lnTo>
                  <a:lnTo>
                    <a:pt x="77" y="1066"/>
                  </a:lnTo>
                  <a:lnTo>
                    <a:pt x="77" y="1080"/>
                  </a:lnTo>
                  <a:lnTo>
                    <a:pt x="77" y="1094"/>
                  </a:lnTo>
                  <a:lnTo>
                    <a:pt x="77" y="1109"/>
                  </a:lnTo>
                  <a:lnTo>
                    <a:pt x="77" y="1123"/>
                  </a:lnTo>
                  <a:lnTo>
                    <a:pt x="77" y="1138"/>
                  </a:lnTo>
                  <a:lnTo>
                    <a:pt x="77" y="1152"/>
                  </a:lnTo>
                  <a:lnTo>
                    <a:pt x="77" y="1166"/>
                  </a:lnTo>
                  <a:lnTo>
                    <a:pt x="77" y="1181"/>
                  </a:lnTo>
                  <a:lnTo>
                    <a:pt x="77" y="1195"/>
                  </a:lnTo>
                  <a:lnTo>
                    <a:pt x="77" y="1210"/>
                  </a:lnTo>
                  <a:lnTo>
                    <a:pt x="77" y="122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Clr>
                  <a:srgbClr val="6B9F25"/>
                </a:buClr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33" name="Rectangle 237"/>
          <p:cNvSpPr>
            <a:spLocks noChangeArrowheads="1"/>
          </p:cNvSpPr>
          <p:nvPr/>
        </p:nvSpPr>
        <p:spPr bwMode="auto">
          <a:xfrm>
            <a:off x="996462" y="3171826"/>
            <a:ext cx="1524000" cy="893065"/>
          </a:xfrm>
          <a:prstGeom prst="rect">
            <a:avLst/>
          </a:prstGeom>
          <a:solidFill>
            <a:srgbClr val="00B0F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900" b="1" u="sng" dirty="0">
                <a:solidFill>
                  <a:prstClr val="black"/>
                </a:solidFill>
              </a:rPr>
              <a:t>Memphis</a:t>
            </a: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One Commerce Square</a:t>
            </a: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40 South Main St, </a:t>
            </a:r>
            <a:r>
              <a:rPr lang="en-US" sz="900" dirty="0" err="1" smtClean="0">
                <a:solidFill>
                  <a:prstClr val="black"/>
                </a:solidFill>
              </a:rPr>
              <a:t>Ste</a:t>
            </a:r>
            <a:r>
              <a:rPr lang="en-US" sz="900" dirty="0" smtClean="0">
                <a:solidFill>
                  <a:prstClr val="black"/>
                </a:solidFill>
              </a:rPr>
              <a:t> 500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Memphis</a:t>
            </a:r>
            <a:r>
              <a:rPr lang="en-US" sz="900" dirty="0">
                <a:solidFill>
                  <a:prstClr val="black"/>
                </a:solidFill>
              </a:rPr>
              <a:t>, TN 38103-1820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Telephone:  901-543-6077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Fax:             </a:t>
            </a:r>
            <a:r>
              <a:rPr lang="en-US" sz="900" dirty="0" smtClean="0">
                <a:solidFill>
                  <a:prstClr val="black"/>
                </a:solidFill>
              </a:rPr>
              <a:t>901-543-6039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35" name="Rectangle 24"/>
          <p:cNvSpPr>
            <a:spLocks noChangeArrowheads="1"/>
          </p:cNvSpPr>
          <p:nvPr/>
        </p:nvSpPr>
        <p:spPr bwMode="auto">
          <a:xfrm>
            <a:off x="2813540" y="3143250"/>
            <a:ext cx="1582615" cy="893065"/>
          </a:xfrm>
          <a:prstGeom prst="rect">
            <a:avLst/>
          </a:prstGeom>
          <a:solidFill>
            <a:srgbClr val="FCFEB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900" b="1" u="sng" dirty="0" smtClean="0">
                <a:solidFill>
                  <a:prstClr val="black"/>
                </a:solidFill>
              </a:rPr>
              <a:t>Nashville</a:t>
            </a:r>
            <a:endParaRPr lang="en-US" sz="900" b="1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220 French Landing Dr..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Nashville, TN 37228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Telephone: </a:t>
            </a:r>
            <a:r>
              <a:rPr lang="en-US" sz="900" dirty="0" smtClean="0">
                <a:solidFill>
                  <a:prstClr val="black"/>
                </a:solidFill>
              </a:rPr>
              <a:t>615-741-1383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Fax:            </a:t>
            </a:r>
            <a:r>
              <a:rPr lang="en-US" sz="900" dirty="0" smtClean="0">
                <a:solidFill>
                  <a:prstClr val="black"/>
                </a:solidFill>
              </a:rPr>
              <a:t>615-253-2480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236" name="Rectangle 227"/>
          <p:cNvSpPr>
            <a:spLocks noChangeArrowheads="1"/>
          </p:cNvSpPr>
          <p:nvPr/>
        </p:nvSpPr>
        <p:spPr bwMode="auto">
          <a:xfrm>
            <a:off x="4689232" y="3143250"/>
            <a:ext cx="1488399" cy="893065"/>
          </a:xfrm>
          <a:prstGeom prst="rect">
            <a:avLst/>
          </a:prstGeom>
          <a:solidFill>
            <a:srgbClr val="FCD1C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900" b="1" u="sng" dirty="0">
                <a:solidFill>
                  <a:prstClr val="black"/>
                </a:solidFill>
              </a:rPr>
              <a:t>Cookeville</a:t>
            </a:r>
          </a:p>
          <a:p>
            <a:pPr>
              <a:buClr>
                <a:srgbClr val="6B9F25"/>
              </a:buClr>
            </a:pP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444-A Neal Street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Cookeville, TN </a:t>
            </a:r>
            <a:r>
              <a:rPr lang="en-US" sz="900" dirty="0" smtClean="0">
                <a:solidFill>
                  <a:prstClr val="black"/>
                </a:solidFill>
              </a:rPr>
              <a:t>38501-4027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Telephone: 931-520-4290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Fax:            931-520-4316</a:t>
            </a:r>
          </a:p>
        </p:txBody>
      </p:sp>
      <p:sp>
        <p:nvSpPr>
          <p:cNvPr id="237" name="Rectangle 231"/>
          <p:cNvSpPr>
            <a:spLocks noChangeArrowheads="1"/>
          </p:cNvSpPr>
          <p:nvPr/>
        </p:nvSpPr>
        <p:spPr bwMode="auto">
          <a:xfrm>
            <a:off x="6506309" y="3143250"/>
            <a:ext cx="1582615" cy="893065"/>
          </a:xfrm>
          <a:prstGeom prst="rect">
            <a:avLst/>
          </a:prstGeom>
          <a:solidFill>
            <a:srgbClr val="FF66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900" b="1" u="sng" dirty="0">
                <a:solidFill>
                  <a:prstClr val="black"/>
                </a:solidFill>
              </a:rPr>
              <a:t>Knoxville</a:t>
            </a:r>
          </a:p>
          <a:p>
            <a:pPr>
              <a:buClr>
                <a:srgbClr val="6B9F25"/>
              </a:buClr>
            </a:pP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520 Summit Hill, Suite 103</a:t>
            </a: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Knoxville</a:t>
            </a:r>
            <a:r>
              <a:rPr lang="en-US" sz="900" dirty="0">
                <a:solidFill>
                  <a:prstClr val="black"/>
                </a:solidFill>
              </a:rPr>
              <a:t>, TN </a:t>
            </a:r>
            <a:r>
              <a:rPr lang="en-US" sz="900" dirty="0" smtClean="0">
                <a:solidFill>
                  <a:prstClr val="black"/>
                </a:solidFill>
              </a:rPr>
              <a:t>37902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Telephone: </a:t>
            </a:r>
            <a:r>
              <a:rPr lang="en-US" sz="900" dirty="0" smtClean="0">
                <a:solidFill>
                  <a:prstClr val="black"/>
                </a:solidFill>
              </a:rPr>
              <a:t>865-594-5177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Fax:            865-594-5172</a:t>
            </a:r>
          </a:p>
        </p:txBody>
      </p:sp>
      <p:sp>
        <p:nvSpPr>
          <p:cNvPr id="238" name="Rectangle 233"/>
          <p:cNvSpPr>
            <a:spLocks noChangeArrowheads="1"/>
          </p:cNvSpPr>
          <p:nvPr/>
        </p:nvSpPr>
        <p:spPr bwMode="auto">
          <a:xfrm>
            <a:off x="6506309" y="4052887"/>
            <a:ext cx="1582615" cy="893065"/>
          </a:xfrm>
          <a:prstGeom prst="rect">
            <a:avLst/>
          </a:prstGeom>
          <a:solidFill>
            <a:srgbClr val="FFCC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900" b="1" u="sng" dirty="0">
                <a:solidFill>
                  <a:prstClr val="black"/>
                </a:solidFill>
              </a:rPr>
              <a:t>Kingsport</a:t>
            </a:r>
          </a:p>
          <a:p>
            <a:pPr>
              <a:buClr>
                <a:srgbClr val="6B9F25"/>
              </a:buClr>
            </a:pP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1908 Bowater Drive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Kingsport, TN 37660-4136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Telephone: 423-224-2057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Fax:            423-224-2056</a:t>
            </a:r>
          </a:p>
        </p:txBody>
      </p:sp>
      <p:sp>
        <p:nvSpPr>
          <p:cNvPr id="239" name="Rectangle 229"/>
          <p:cNvSpPr>
            <a:spLocks noChangeArrowheads="1"/>
          </p:cNvSpPr>
          <p:nvPr/>
        </p:nvSpPr>
        <p:spPr bwMode="auto">
          <a:xfrm>
            <a:off x="4689231" y="4052888"/>
            <a:ext cx="1524000" cy="893065"/>
          </a:xfrm>
          <a:prstGeom prst="rect">
            <a:avLst/>
          </a:prstGeom>
          <a:solidFill>
            <a:srgbClr val="FFCC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900" b="1" u="sng" dirty="0">
                <a:solidFill>
                  <a:prstClr val="black"/>
                </a:solidFill>
              </a:rPr>
              <a:t>Chattanooga</a:t>
            </a: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1301 Riverfront Pkwy</a:t>
            </a: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Suite 202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Chattanooga, TN </a:t>
            </a:r>
            <a:r>
              <a:rPr lang="en-US" sz="900" dirty="0" smtClean="0">
                <a:solidFill>
                  <a:prstClr val="black"/>
                </a:solidFill>
              </a:rPr>
              <a:t>37402</a:t>
            </a: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Telephone: 423-634-6422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Fax:            423-634-3115</a:t>
            </a:r>
          </a:p>
        </p:txBody>
      </p:sp>
      <p:sp>
        <p:nvSpPr>
          <p:cNvPr id="240" name="Rectangle 26"/>
          <p:cNvSpPr>
            <a:spLocks noChangeArrowheads="1"/>
          </p:cNvSpPr>
          <p:nvPr/>
        </p:nvSpPr>
        <p:spPr bwMode="auto">
          <a:xfrm>
            <a:off x="2813540" y="4052887"/>
            <a:ext cx="1631460" cy="893065"/>
          </a:xfrm>
          <a:prstGeom prst="rect">
            <a:avLst/>
          </a:prstGeom>
          <a:solidFill>
            <a:srgbClr val="A3F25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900" b="1" u="sng" dirty="0">
                <a:solidFill>
                  <a:prstClr val="black"/>
                </a:solidFill>
              </a:rPr>
              <a:t>Murfreesboro</a:t>
            </a:r>
          </a:p>
          <a:p>
            <a:pPr>
              <a:buClr>
                <a:srgbClr val="6B9F25"/>
              </a:buClr>
            </a:pP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845 Esther Lane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Murfreesboro, TN 37219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Telephone: 615-848-6743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Fax:            615-217-9378</a:t>
            </a:r>
          </a:p>
        </p:txBody>
      </p:sp>
      <p:sp>
        <p:nvSpPr>
          <p:cNvPr id="241" name="Rectangle 239"/>
          <p:cNvSpPr>
            <a:spLocks noChangeArrowheads="1"/>
          </p:cNvSpPr>
          <p:nvPr/>
        </p:nvSpPr>
        <p:spPr bwMode="auto">
          <a:xfrm>
            <a:off x="996462" y="4063303"/>
            <a:ext cx="1524000" cy="893065"/>
          </a:xfrm>
          <a:prstGeom prst="rect">
            <a:avLst/>
          </a:prstGeom>
          <a:solidFill>
            <a:srgbClr val="F7668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900" b="1" u="sng" dirty="0">
                <a:solidFill>
                  <a:prstClr val="black"/>
                </a:solidFill>
              </a:rPr>
              <a:t>Jackson</a:t>
            </a:r>
          </a:p>
          <a:p>
            <a:pPr>
              <a:buClr>
                <a:srgbClr val="6B9F25"/>
              </a:buClr>
            </a:pPr>
            <a:endParaRPr lang="en-US" sz="900" dirty="0">
              <a:solidFill>
                <a:prstClr val="black"/>
              </a:solidFill>
            </a:endParaRP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225 </a:t>
            </a:r>
            <a:r>
              <a:rPr lang="en-US" sz="900" dirty="0">
                <a:solidFill>
                  <a:prstClr val="black"/>
                </a:solidFill>
              </a:rPr>
              <a:t>Dr. </a:t>
            </a:r>
            <a:r>
              <a:rPr lang="en-US" sz="900" dirty="0" smtClean="0">
                <a:solidFill>
                  <a:prstClr val="black"/>
                </a:solidFill>
              </a:rPr>
              <a:t>MLK Drive, 1</a:t>
            </a:r>
            <a:r>
              <a:rPr lang="en-US" sz="900" baseline="30000" dirty="0" smtClean="0">
                <a:solidFill>
                  <a:prstClr val="black"/>
                </a:solidFill>
              </a:rPr>
              <a:t>st</a:t>
            </a:r>
            <a:r>
              <a:rPr lang="en-US" sz="900" dirty="0" smtClean="0">
                <a:solidFill>
                  <a:prstClr val="black"/>
                </a:solidFill>
              </a:rPr>
              <a:t> Fl</a:t>
            </a:r>
          </a:p>
          <a:p>
            <a:pPr>
              <a:buClr>
                <a:srgbClr val="6B9F25"/>
              </a:buClr>
            </a:pPr>
            <a:r>
              <a:rPr lang="en-US" sz="900" dirty="0" smtClean="0">
                <a:solidFill>
                  <a:prstClr val="black"/>
                </a:solidFill>
              </a:rPr>
              <a:t>Jackson</a:t>
            </a:r>
            <a:r>
              <a:rPr lang="en-US" sz="900" dirty="0">
                <a:solidFill>
                  <a:prstClr val="black"/>
                </a:solidFill>
              </a:rPr>
              <a:t>, TN 38301-6985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Telephone: 731-423-5646</a:t>
            </a:r>
          </a:p>
          <a:p>
            <a:pPr>
              <a:buClr>
                <a:srgbClr val="6B9F25"/>
              </a:buClr>
            </a:pPr>
            <a:r>
              <a:rPr lang="en-US" sz="900" dirty="0">
                <a:solidFill>
                  <a:prstClr val="black"/>
                </a:solidFill>
              </a:rPr>
              <a:t>Fax:            731-265-7022</a:t>
            </a:r>
          </a:p>
        </p:txBody>
      </p:sp>
      <p:sp>
        <p:nvSpPr>
          <p:cNvPr id="218" name="Rectangle 2"/>
          <p:cNvSpPr>
            <a:spLocks noChangeArrowheads="1"/>
          </p:cNvSpPr>
          <p:nvPr/>
        </p:nvSpPr>
        <p:spPr bwMode="auto">
          <a:xfrm>
            <a:off x="0" y="114300"/>
            <a:ext cx="8890000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800" b="1" dirty="0" smtClean="0">
                <a:solidFill>
                  <a:prstClr val="black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 of Workers</a:t>
            </a:r>
            <a:r>
              <a:rPr lang="en-US" sz="2800" b="1" dirty="0">
                <a:solidFill>
                  <a:prstClr val="black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 </a:t>
            </a:r>
            <a:r>
              <a:rPr lang="en-US" sz="2800" b="1" dirty="0" smtClean="0">
                <a:solidFill>
                  <a:prstClr val="black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Compensation Offices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1-800-332-2667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600" b="1" dirty="0" smtClean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www.tn.gov/workerscomp</a:t>
            </a:r>
            <a:endParaRPr lang="en-US" sz="1600" b="1" dirty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2" name="Rectangle 169"/>
          <p:cNvSpPr>
            <a:spLocks noChangeArrowheads="1"/>
          </p:cNvSpPr>
          <p:nvPr/>
        </p:nvSpPr>
        <p:spPr bwMode="auto">
          <a:xfrm>
            <a:off x="4445001" y="1420324"/>
            <a:ext cx="442430" cy="16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buClr>
                <a:srgbClr val="6B9F25"/>
              </a:buClr>
            </a:pPr>
            <a:r>
              <a:rPr lang="en-US" sz="600" dirty="0">
                <a:solidFill>
                  <a:srgbClr val="000000"/>
                </a:solidFill>
                <a:latin typeface="Arial" charset="0"/>
              </a:rPr>
              <a:t>Macon</a:t>
            </a:r>
          </a:p>
        </p:txBody>
      </p:sp>
    </p:spTree>
    <p:extLst>
      <p:ext uri="{BB962C8B-B14F-4D97-AF65-F5344CB8AC3E}">
        <p14:creationId xmlns:p14="http://schemas.microsoft.com/office/powerpoint/2010/main" val="27179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5" y="361950"/>
            <a:ext cx="88309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4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6" y="525755"/>
            <a:ext cx="8699883" cy="404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7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presenter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b="1" dirty="0" smtClean="0">
                <a:solidFill>
                  <a:schemeClr val="accent4"/>
                </a:solidFill>
              </a:rPr>
              <a:t>Jeff Francis</a:t>
            </a:r>
          </a:p>
          <a:p>
            <a:pPr marL="0" indent="0" algn="ctr">
              <a:buNone/>
            </a:pPr>
            <a:r>
              <a:rPr lang="en-US" sz="2400" dirty="0" smtClean="0"/>
              <a:t>Assistant Administrator</a:t>
            </a:r>
          </a:p>
          <a:p>
            <a:pPr marL="0" indent="0" algn="ctr">
              <a:buNone/>
            </a:pPr>
            <a:r>
              <a:rPr lang="en-US" sz="2400" dirty="0" smtClean="0"/>
              <a:t>Tennessee Bureau of Workers’ Compensation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2400" dirty="0" smtClean="0">
                <a:hlinkClick r:id="rId2"/>
              </a:rPr>
              <a:t>b.jeff.francis@tn.gov</a:t>
            </a:r>
            <a:endParaRPr lang="en-US" sz="2400" dirty="0" smtClean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2400" dirty="0" smtClean="0"/>
              <a:t>615-253-6269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99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What is your reaction when someone gets injured at your worksite?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This:				</a:t>
            </a:r>
            <a:r>
              <a:rPr lang="en-US" dirty="0"/>
              <a:t> </a:t>
            </a:r>
            <a:r>
              <a:rPr lang="en-US" dirty="0" smtClean="0"/>
              <a:t>           Or this: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5550"/>
            <a:ext cx="3633281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81884"/>
            <a:ext cx="3695700" cy="21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buzzkenya.com/wp-content/uploads/2014/02/ques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00100"/>
            <a:ext cx="576082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https://media.licdn.com/mpr/mpr/p/8/005/09e/1ee/20711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81150"/>
            <a:ext cx="292531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difference?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886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If </a:t>
            </a:r>
            <a:r>
              <a:rPr lang="en-US" sz="2400" dirty="0" smtClean="0"/>
              <a:t>your reaction is like this,</a:t>
            </a:r>
          </a:p>
          <a:p>
            <a:pPr marL="0" indent="0">
              <a:buNone/>
            </a:pPr>
            <a:r>
              <a:rPr lang="en-US" sz="2400" dirty="0" smtClean="0"/>
              <a:t>You probably listed</a:t>
            </a:r>
          </a:p>
          <a:p>
            <a:pPr lvl="1"/>
            <a:r>
              <a:rPr lang="en-US" sz="3000" b="1" dirty="0" smtClean="0">
                <a:solidFill>
                  <a:srgbClr val="FF0000"/>
                </a:solidFill>
              </a:rPr>
              <a:t>Employees </a:t>
            </a:r>
          </a:p>
          <a:p>
            <a:pPr marL="0" lvl="1" indent="0">
              <a:buNone/>
            </a:pPr>
            <a:r>
              <a:rPr lang="en-US" sz="2500" dirty="0"/>
              <a:t>As your greatest resources, </a:t>
            </a:r>
            <a:r>
              <a:rPr lang="en-US" sz="2500" dirty="0" smtClean="0"/>
              <a:t> and </a:t>
            </a:r>
          </a:p>
          <a:p>
            <a:pPr marL="0" lvl="1" indent="0">
              <a:buNone/>
            </a:pPr>
            <a:r>
              <a:rPr lang="en-US" sz="2500" dirty="0"/>
              <a:t>b</a:t>
            </a:r>
            <a:r>
              <a:rPr lang="en-US" sz="2500" dirty="0" smtClean="0"/>
              <a:t>elieve that Employees </a:t>
            </a:r>
            <a:r>
              <a:rPr lang="en-US" sz="2500" dirty="0"/>
              <a:t>have a right </a:t>
            </a:r>
            <a:endParaRPr lang="en-US" sz="2500" dirty="0" smtClean="0"/>
          </a:p>
          <a:p>
            <a:pPr marL="0" lvl="1" indent="0">
              <a:buNone/>
            </a:pPr>
            <a:r>
              <a:rPr lang="en-US" sz="2500" dirty="0" smtClean="0"/>
              <a:t>to </a:t>
            </a:r>
            <a:r>
              <a:rPr lang="en-US" sz="2500" dirty="0"/>
              <a:t>go </a:t>
            </a:r>
            <a:r>
              <a:rPr lang="en-US" sz="2500" dirty="0" smtClean="0"/>
              <a:t>home </a:t>
            </a:r>
            <a:r>
              <a:rPr lang="en-US" sz="2500" dirty="0"/>
              <a:t>at the </a:t>
            </a:r>
            <a:r>
              <a:rPr lang="en-US" sz="2500" dirty="0" smtClean="0"/>
              <a:t>end of </a:t>
            </a:r>
            <a:r>
              <a:rPr lang="en-US" sz="2500" dirty="0"/>
              <a:t>the day and…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 smtClean="0"/>
              <a:t>…The </a:t>
            </a:r>
            <a:r>
              <a:rPr lang="en-US" sz="2400" dirty="0"/>
              <a:t>first </a:t>
            </a:r>
            <a:r>
              <a:rPr lang="en-US" sz="2400" dirty="0" smtClean="0"/>
              <a:t>questions </a:t>
            </a:r>
            <a:r>
              <a:rPr lang="en-US" sz="2400" dirty="0"/>
              <a:t>you ask </a:t>
            </a:r>
            <a:r>
              <a:rPr lang="en-US" sz="2400" dirty="0" smtClean="0"/>
              <a:t>are likely:</a:t>
            </a:r>
          </a:p>
          <a:p>
            <a:pPr lvl="1"/>
            <a:r>
              <a:rPr lang="en-US" sz="2000" dirty="0" smtClean="0"/>
              <a:t>What did we overlook, accept or condone that allowed this to happen?</a:t>
            </a:r>
          </a:p>
          <a:p>
            <a:pPr marL="457200" lvl="1" indent="0">
              <a:buNone/>
            </a:pPr>
            <a:endParaRPr lang="en-US" sz="700" dirty="0" smtClean="0"/>
          </a:p>
          <a:p>
            <a:pPr lvl="1"/>
            <a:r>
              <a:rPr lang="en-US" sz="2000" dirty="0" smtClean="0"/>
              <a:t>What are we going to do to prevent it from happening again?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36" y="1123950"/>
            <a:ext cx="282426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8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difference?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40957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dirty="0" smtClean="0"/>
              <a:t>If your reaction is more like this, you </a:t>
            </a:r>
          </a:p>
          <a:p>
            <a:pPr marL="0" indent="0">
              <a:buNone/>
            </a:pPr>
            <a:r>
              <a:rPr lang="en-US" sz="2600" dirty="0" smtClean="0"/>
              <a:t>probably listed </a:t>
            </a:r>
          </a:p>
          <a:p>
            <a:pPr lvl="1"/>
            <a:r>
              <a:rPr lang="en-US" sz="3600" b="1" dirty="0" smtClean="0">
                <a:solidFill>
                  <a:srgbClr val="FF0000"/>
                </a:solidFill>
              </a:rPr>
              <a:t>Customers, or</a:t>
            </a:r>
          </a:p>
          <a:p>
            <a:pPr lvl="1"/>
            <a:r>
              <a:rPr lang="en-US" sz="3600" b="1" dirty="0" smtClean="0">
                <a:solidFill>
                  <a:srgbClr val="FF0000"/>
                </a:solidFill>
              </a:rPr>
              <a:t>Goods and Services</a:t>
            </a:r>
          </a:p>
          <a:p>
            <a:pPr marL="0" lvl="1" indent="0">
              <a:buNone/>
            </a:pPr>
            <a:r>
              <a:rPr lang="en-US" sz="2800" dirty="0"/>
              <a:t>As your greatest resource, and believe</a:t>
            </a:r>
          </a:p>
          <a:p>
            <a:pPr marL="0" lvl="1" indent="0">
              <a:buNone/>
            </a:pPr>
            <a:r>
              <a:rPr lang="en-US" sz="2800" dirty="0"/>
              <a:t>that employees have a responsibility </a:t>
            </a:r>
          </a:p>
          <a:p>
            <a:pPr marL="0" lvl="1" indent="0">
              <a:buNone/>
            </a:pPr>
            <a:r>
              <a:rPr lang="en-US" sz="2800" dirty="0"/>
              <a:t>to be safe and…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600" dirty="0" smtClean="0"/>
              <a:t>…The first questions you ask are likely:</a:t>
            </a:r>
          </a:p>
          <a:p>
            <a:pPr lvl="1"/>
            <a:r>
              <a:rPr lang="en-US" sz="2600" dirty="0" smtClean="0"/>
              <a:t>What is this going to cost me?</a:t>
            </a:r>
          </a:p>
          <a:p>
            <a:pPr marL="457200" lvl="1" indent="0">
              <a:buNone/>
            </a:pPr>
            <a:endParaRPr lang="en-US" sz="500" dirty="0" smtClean="0"/>
          </a:p>
          <a:p>
            <a:pPr lvl="1"/>
            <a:r>
              <a:rPr lang="en-US" sz="2600" dirty="0" smtClean="0"/>
              <a:t>What do you mean you got hurt at work?</a:t>
            </a:r>
          </a:p>
          <a:p>
            <a:pPr marL="457200" lvl="1" indent="0">
              <a:buNone/>
            </a:pPr>
            <a:endParaRPr lang="en-US" sz="500" dirty="0" smtClean="0"/>
          </a:p>
          <a:p>
            <a:pPr lvl="1"/>
            <a:r>
              <a:rPr lang="en-US" sz="2600" dirty="0" smtClean="0"/>
              <a:t>Can you prove it?</a:t>
            </a:r>
          </a:p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r>
              <a:rPr lang="en-US" sz="2400" dirty="0"/>
              <a:t>	</a:t>
            </a:r>
            <a:r>
              <a:rPr lang="en-US" sz="3500" dirty="0" smtClean="0"/>
              <a:t>And</a:t>
            </a:r>
            <a:r>
              <a:rPr lang="en-US" sz="3500" dirty="0"/>
              <a:t>, it is time for a paradigm </a:t>
            </a:r>
            <a:r>
              <a:rPr lang="en-US" sz="3500" dirty="0" smtClean="0"/>
              <a:t>shift</a:t>
            </a:r>
            <a:r>
              <a:rPr lang="en-US" dirty="0"/>
              <a:t>.</a:t>
            </a:r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1E169-01E5-4BBD-91A0-4EEC8C17927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14350"/>
            <a:ext cx="3238500" cy="21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Paradigm Shift is not…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>
              <a:buNone/>
            </a:pPr>
            <a:endParaRPr lang="en-US" sz="5400" dirty="0" smtClean="0"/>
          </a:p>
          <a:p>
            <a:pPr marL="400050" lvl="1" indent="0">
              <a:buNone/>
            </a:pPr>
            <a:endParaRPr lang="en-US" sz="5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11" y="971550"/>
            <a:ext cx="2152650" cy="2124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72415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Paradigm Shift is not…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>
              <a:buNone/>
            </a:pPr>
            <a:endParaRPr lang="en-US" sz="5400" dirty="0" smtClean="0"/>
          </a:p>
          <a:p>
            <a:pPr marL="400050" lvl="1" indent="0">
              <a:buNone/>
            </a:pPr>
            <a:endParaRPr lang="en-US" sz="5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136" y="2876550"/>
            <a:ext cx="2152650" cy="2124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9535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A">
  <a:themeElements>
    <a:clrScheme name="Blue Gray">
      <a:dk1>
        <a:sysClr val="windowText" lastClr="000000"/>
      </a:dk1>
      <a:lt1>
        <a:sysClr val="window" lastClr="FFFFFF"/>
      </a:lt1>
      <a:dk2>
        <a:srgbClr val="1B365D"/>
      </a:dk2>
      <a:lt2>
        <a:srgbClr val="BFBFBF"/>
      </a:lt2>
      <a:accent1>
        <a:srgbClr val="0D1A2E"/>
      </a:accent1>
      <a:accent2>
        <a:srgbClr val="A09384"/>
      </a:accent2>
      <a:accent3>
        <a:srgbClr val="BFBFBF"/>
      </a:accent3>
      <a:accent4>
        <a:srgbClr val="FF0F00"/>
      </a:accent4>
      <a:accent5>
        <a:srgbClr val="000000"/>
      </a:accent5>
      <a:accent6>
        <a:srgbClr val="EAE7E4"/>
      </a:accent6>
      <a:hlink>
        <a:srgbClr val="142845"/>
      </a:hlink>
      <a:folHlink>
        <a:srgbClr val="497EC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w PPT Template">
  <a:themeElements>
    <a:clrScheme name="Blue Gray">
      <a:dk1>
        <a:sysClr val="windowText" lastClr="000000"/>
      </a:dk1>
      <a:lt1>
        <a:sysClr val="window" lastClr="FFFFFF"/>
      </a:lt1>
      <a:dk2>
        <a:srgbClr val="1B365D"/>
      </a:dk2>
      <a:lt2>
        <a:srgbClr val="BFBFBF"/>
      </a:lt2>
      <a:accent1>
        <a:srgbClr val="0D1A2E"/>
      </a:accent1>
      <a:accent2>
        <a:srgbClr val="A09384"/>
      </a:accent2>
      <a:accent3>
        <a:srgbClr val="BFBFBF"/>
      </a:accent3>
      <a:accent4>
        <a:srgbClr val="FF0F00"/>
      </a:accent4>
      <a:accent5>
        <a:srgbClr val="000000"/>
      </a:accent5>
      <a:accent6>
        <a:srgbClr val="EAE7E4"/>
      </a:accent6>
      <a:hlink>
        <a:srgbClr val="142845"/>
      </a:hlink>
      <a:folHlink>
        <a:srgbClr val="497EC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owerPoint A">
  <a:themeElements>
    <a:clrScheme name="Blue Gray">
      <a:dk1>
        <a:sysClr val="windowText" lastClr="000000"/>
      </a:dk1>
      <a:lt1>
        <a:sysClr val="window" lastClr="FFFFFF"/>
      </a:lt1>
      <a:dk2>
        <a:srgbClr val="1B365D"/>
      </a:dk2>
      <a:lt2>
        <a:srgbClr val="BFBFBF"/>
      </a:lt2>
      <a:accent1>
        <a:srgbClr val="0D1A2E"/>
      </a:accent1>
      <a:accent2>
        <a:srgbClr val="A09384"/>
      </a:accent2>
      <a:accent3>
        <a:srgbClr val="BFBFBF"/>
      </a:accent3>
      <a:accent4>
        <a:srgbClr val="FF0F00"/>
      </a:accent4>
      <a:accent5>
        <a:srgbClr val="000000"/>
      </a:accent5>
      <a:accent6>
        <a:srgbClr val="EAE7E4"/>
      </a:accent6>
      <a:hlink>
        <a:srgbClr val="142845"/>
      </a:hlink>
      <a:folHlink>
        <a:srgbClr val="497EC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3052</TotalTime>
  <Words>1984</Words>
  <Application>Microsoft Office PowerPoint</Application>
  <PresentationFormat>On-screen Show (16:9)</PresentationFormat>
  <Paragraphs>435</Paragraphs>
  <Slides>51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PowerPoint A</vt:lpstr>
      <vt:lpstr>1_New PPT Template</vt:lpstr>
      <vt:lpstr>1_PowerPoint A</vt:lpstr>
      <vt:lpstr>1_PowerPoint B</vt:lpstr>
      <vt:lpstr>Workers’ Comp 101: Improving Your WC Culture It Truly Benefits Everyone!</vt:lpstr>
      <vt:lpstr>During This Presentation:</vt:lpstr>
      <vt:lpstr>We will start with a 2-Question test</vt:lpstr>
      <vt:lpstr>Question #1</vt:lpstr>
      <vt:lpstr>Question #2</vt:lpstr>
      <vt:lpstr>The difference?</vt:lpstr>
      <vt:lpstr>The difference?</vt:lpstr>
      <vt:lpstr>A Paradigm Shift is not…</vt:lpstr>
      <vt:lpstr>A Paradigm Shift is not…</vt:lpstr>
      <vt:lpstr>A Paradigm Shift is a new way of thinking</vt:lpstr>
      <vt:lpstr>In a workers’ comp claim, each party has certain rights</vt:lpstr>
      <vt:lpstr>Employee Rights</vt:lpstr>
      <vt:lpstr>Employee Rights</vt:lpstr>
      <vt:lpstr>What are an employer’s responsibilities before an injury?</vt:lpstr>
      <vt:lpstr>Still, Employees Are Often Afraid to Report Injuries</vt:lpstr>
      <vt:lpstr>Employers don’t have the right to harass them for reporting their injury.</vt:lpstr>
      <vt:lpstr>Employer Rights</vt:lpstr>
      <vt:lpstr>When an injury is reported…</vt:lpstr>
      <vt:lpstr>Creating the Medical Panel</vt:lpstr>
      <vt:lpstr>An employer doesn’t have the right to deny a claim</vt:lpstr>
      <vt:lpstr>To protect your rights…</vt:lpstr>
      <vt:lpstr>Improving your WC culture is as simple as The Golden Rule</vt:lpstr>
      <vt:lpstr>The benefits of helping your employees help YOU!</vt:lpstr>
      <vt:lpstr>The benefits of helping your employees help YOU!</vt:lpstr>
      <vt:lpstr>The benefits of helping your employees help YOU!</vt:lpstr>
      <vt:lpstr>RTW--ASAP</vt:lpstr>
      <vt:lpstr>There is no doubt…your injured employees will have questions</vt:lpstr>
      <vt:lpstr>If they come to you, what will you tell them?</vt:lpstr>
      <vt:lpstr>If they come to you, what will you tell them?</vt:lpstr>
      <vt:lpstr>The Ombudsman Program</vt:lpstr>
      <vt:lpstr>What are an employer’s responsibilities after an injury?</vt:lpstr>
      <vt:lpstr>When someone reports an injury</vt:lpstr>
      <vt:lpstr>7 Steps to take (continued)</vt:lpstr>
      <vt:lpstr>You can ignore my advice, but…</vt:lpstr>
      <vt:lpstr>You have the ability to make a difference in the outcomes of your workers’ comp claims!</vt:lpstr>
      <vt:lpstr>Build a good team</vt:lpstr>
      <vt:lpstr>Do you (intentionally or unintentionally) create a culture of fear?</vt:lpstr>
      <vt:lpstr>A workers’ comp success story</vt:lpstr>
      <vt:lpstr>PowerPoint Presentation</vt:lpstr>
      <vt:lpstr>Marcus Mariota—Tennessee Titans</vt:lpstr>
      <vt:lpstr>So, what are the major differences</vt:lpstr>
      <vt:lpstr>Original predictions were proven incorrect</vt:lpstr>
      <vt:lpstr>Improved communications</vt:lpstr>
      <vt:lpstr>The Bureau is Here to Help You!</vt:lpstr>
      <vt:lpstr>The Bureau’s Goals</vt:lpstr>
      <vt:lpstr>PowerPoint Presentation</vt:lpstr>
      <vt:lpstr>PowerPoint Presentation</vt:lpstr>
      <vt:lpstr>PowerPoint Presentation</vt:lpstr>
      <vt:lpstr>Your presenter</vt:lpstr>
      <vt:lpstr>PowerPoint Presentation</vt:lpstr>
      <vt:lpstr>PowerPoint Presentation</vt:lpstr>
    </vt:vector>
  </TitlesOfParts>
  <Company>State of Tennessee: Finance &amp;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TENNESSEE</dc:title>
  <dc:creator>Molly Wehlage</dc:creator>
  <cp:lastModifiedBy>B.Jeff Francis</cp:lastModifiedBy>
  <cp:revision>223</cp:revision>
  <cp:lastPrinted>2016-08-10T13:36:08Z</cp:lastPrinted>
  <dcterms:created xsi:type="dcterms:W3CDTF">2015-04-17T19:12:23Z</dcterms:created>
  <dcterms:modified xsi:type="dcterms:W3CDTF">2019-05-22T15:45:16Z</dcterms:modified>
</cp:coreProperties>
</file>